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983" r:id="rId4"/>
  </p:sldMasterIdLst>
  <p:notesMasterIdLst>
    <p:notesMasterId r:id="rId17"/>
  </p:notesMasterIdLst>
  <p:handoutMasterIdLst>
    <p:handoutMasterId r:id="rId18"/>
  </p:handoutMasterIdLst>
  <p:sldIdLst>
    <p:sldId id="268" r:id="rId5"/>
    <p:sldId id="263" r:id="rId6"/>
    <p:sldId id="258" r:id="rId7"/>
    <p:sldId id="272" r:id="rId8"/>
    <p:sldId id="261" r:id="rId9"/>
    <p:sldId id="266" r:id="rId10"/>
    <p:sldId id="271" r:id="rId11"/>
    <p:sldId id="270" r:id="rId12"/>
    <p:sldId id="267" r:id="rId13"/>
    <p:sldId id="273" r:id="rId14"/>
    <p:sldId id="274" r:id="rId15"/>
    <p:sldId id="269"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79365" autoAdjust="0"/>
  </p:normalViewPr>
  <p:slideViewPr>
    <p:cSldViewPr>
      <p:cViewPr varScale="1">
        <p:scale>
          <a:sx n="50" d="100"/>
          <a:sy n="50" d="100"/>
        </p:scale>
        <p:origin x="1378" y="53"/>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E393E5-555B-40FF-B464-1631ED83EBCD}" type="datetimeFigureOut">
              <a:rPr lang="nl-NL" smtClean="0"/>
              <a:t>3-10-2021</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EEE58-36EB-4E82-BC48-502F309BFC11}" type="slidenum">
              <a:rPr lang="nl-NL" smtClean="0"/>
              <a:t>‹nr.›</a:t>
            </a:fld>
            <a:endParaRPr lang="nl-NL"/>
          </a:p>
        </p:txBody>
      </p:sp>
    </p:spTree>
    <p:extLst>
      <p:ext uri="{BB962C8B-B14F-4D97-AF65-F5344CB8AC3E}">
        <p14:creationId xmlns:p14="http://schemas.microsoft.com/office/powerpoint/2010/main" val="238852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060D037-C05C-4C36-9649-15AC5A1A930F}" type="slidenum">
              <a:rPr lang="nl-NL"/>
              <a:pPr>
                <a:defRPr/>
              </a:pPr>
              <a:t>‹nr.›</a:t>
            </a:fld>
            <a:endParaRPr lang="nl-NL"/>
          </a:p>
        </p:txBody>
      </p:sp>
    </p:spTree>
    <p:extLst>
      <p:ext uri="{BB962C8B-B14F-4D97-AF65-F5344CB8AC3E}">
        <p14:creationId xmlns:p14="http://schemas.microsoft.com/office/powerpoint/2010/main" val="2933849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2</a:t>
            </a:fld>
            <a:endParaRPr lang="nl-NL"/>
          </a:p>
        </p:txBody>
      </p:sp>
    </p:spTree>
    <p:extLst>
      <p:ext uri="{BB962C8B-B14F-4D97-AF65-F5344CB8AC3E}">
        <p14:creationId xmlns:p14="http://schemas.microsoft.com/office/powerpoint/2010/main" val="408652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11</a:t>
            </a:fld>
            <a:endParaRPr lang="nl-NL"/>
          </a:p>
        </p:txBody>
      </p:sp>
    </p:spTree>
    <p:extLst>
      <p:ext uri="{BB962C8B-B14F-4D97-AF65-F5344CB8AC3E}">
        <p14:creationId xmlns:p14="http://schemas.microsoft.com/office/powerpoint/2010/main" val="307246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12</a:t>
            </a:fld>
            <a:endParaRPr lang="nl-NL"/>
          </a:p>
        </p:txBody>
      </p:sp>
    </p:spTree>
    <p:extLst>
      <p:ext uri="{BB962C8B-B14F-4D97-AF65-F5344CB8AC3E}">
        <p14:creationId xmlns:p14="http://schemas.microsoft.com/office/powerpoint/2010/main" val="175222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3</a:t>
            </a:fld>
            <a:endParaRPr lang="nl-NL"/>
          </a:p>
        </p:txBody>
      </p:sp>
    </p:spTree>
    <p:extLst>
      <p:ext uri="{BB962C8B-B14F-4D97-AF65-F5344CB8AC3E}">
        <p14:creationId xmlns:p14="http://schemas.microsoft.com/office/powerpoint/2010/main" val="384429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4</a:t>
            </a:fld>
            <a:endParaRPr lang="nl-NL"/>
          </a:p>
        </p:txBody>
      </p:sp>
    </p:spTree>
    <p:extLst>
      <p:ext uri="{BB962C8B-B14F-4D97-AF65-F5344CB8AC3E}">
        <p14:creationId xmlns:p14="http://schemas.microsoft.com/office/powerpoint/2010/main" val="225229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5</a:t>
            </a:fld>
            <a:endParaRPr lang="nl-NL"/>
          </a:p>
        </p:txBody>
      </p:sp>
    </p:spTree>
    <p:extLst>
      <p:ext uri="{BB962C8B-B14F-4D97-AF65-F5344CB8AC3E}">
        <p14:creationId xmlns:p14="http://schemas.microsoft.com/office/powerpoint/2010/main" val="249283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6</a:t>
            </a:fld>
            <a:endParaRPr lang="nl-NL"/>
          </a:p>
        </p:txBody>
      </p:sp>
    </p:spTree>
    <p:extLst>
      <p:ext uri="{BB962C8B-B14F-4D97-AF65-F5344CB8AC3E}">
        <p14:creationId xmlns:p14="http://schemas.microsoft.com/office/powerpoint/2010/main" val="269423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7</a:t>
            </a:fld>
            <a:endParaRPr lang="nl-NL"/>
          </a:p>
        </p:txBody>
      </p:sp>
    </p:spTree>
    <p:extLst>
      <p:ext uri="{BB962C8B-B14F-4D97-AF65-F5344CB8AC3E}">
        <p14:creationId xmlns:p14="http://schemas.microsoft.com/office/powerpoint/2010/main" val="5159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8</a:t>
            </a:fld>
            <a:endParaRPr lang="nl-NL"/>
          </a:p>
        </p:txBody>
      </p:sp>
    </p:spTree>
    <p:extLst>
      <p:ext uri="{BB962C8B-B14F-4D97-AF65-F5344CB8AC3E}">
        <p14:creationId xmlns:p14="http://schemas.microsoft.com/office/powerpoint/2010/main" val="147263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9</a:t>
            </a:fld>
            <a:endParaRPr lang="nl-NL"/>
          </a:p>
        </p:txBody>
      </p:sp>
    </p:spTree>
    <p:extLst>
      <p:ext uri="{BB962C8B-B14F-4D97-AF65-F5344CB8AC3E}">
        <p14:creationId xmlns:p14="http://schemas.microsoft.com/office/powerpoint/2010/main" val="412610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060D037-C05C-4C36-9649-15AC5A1A930F}" type="slidenum">
              <a:rPr lang="nl-NL" smtClean="0"/>
              <a:pPr>
                <a:defRPr/>
              </a:pPr>
              <a:t>10</a:t>
            </a:fld>
            <a:endParaRPr lang="nl-NL"/>
          </a:p>
        </p:txBody>
      </p:sp>
    </p:spTree>
    <p:extLst>
      <p:ext uri="{BB962C8B-B14F-4D97-AF65-F5344CB8AC3E}">
        <p14:creationId xmlns:p14="http://schemas.microsoft.com/office/powerpoint/2010/main" val="4158892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Afdekplaat"/>
          <p:cNvSpPr/>
          <p:nvPr userDrawn="1"/>
        </p:nvSpPr>
        <p:spPr>
          <a:xfrm>
            <a:off x="0" y="0"/>
            <a:ext cx="9144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hape_Transparantie"/>
          <p:cNvSpPr>
            <a:spLocks noChangeArrowheads="1"/>
          </p:cNvSpPr>
          <p:nvPr userDrawn="1"/>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7" name="shape_TransFollower"/>
          <p:cNvSpPr>
            <a:spLocks noChangeArrowheads="1"/>
          </p:cNvSpPr>
          <p:nvPr userDrawn="1"/>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p>
        </p:txBody>
      </p:sp>
      <p:sp>
        <p:nvSpPr>
          <p:cNvPr id="4" name="ZwarteBalk"/>
          <p:cNvSpPr>
            <a:spLocks noGrp="1" noChangeArrowheads="1"/>
          </p:cNvSpPr>
          <p:nvPr>
            <p:ph type="ctrTitle"/>
          </p:nvPr>
        </p:nvSpPr>
        <p:spPr bwMode="auto">
          <a:xfrm>
            <a:off x="0" y="1274400"/>
            <a:ext cx="9144000" cy="10800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1950" tIns="216000" rIns="268265" bIns="216000" anchor="t">
            <a:spAutoFit/>
          </a:bodyPr>
          <a:lstStyle>
            <a:lvl1pPr>
              <a:defRPr sz="4201">
                <a:solidFill>
                  <a:srgbClr val="FFFFFF"/>
                </a:solidFill>
              </a:defRPr>
            </a:lvl1pPr>
          </a:lstStyle>
          <a:p>
            <a:pPr lvl="0"/>
            <a:r>
              <a:rPr lang="en-US" noProof="0"/>
              <a:t>Click to edit Master title style</a:t>
            </a:r>
            <a:endParaRPr lang="nl-NL" noProof="0" dirty="0"/>
          </a:p>
        </p:txBody>
      </p:sp>
      <p:sp>
        <p:nvSpPr>
          <p:cNvPr id="5" name="Ondertitel"/>
          <p:cNvSpPr>
            <a:spLocks noGrp="1" noChangeArrowheads="1"/>
          </p:cNvSpPr>
          <p:nvPr>
            <p:ph type="subTitle" idx="1"/>
          </p:nvPr>
        </p:nvSpPr>
        <p:spPr>
          <a:xfrm>
            <a:off x="0" y="4032000"/>
            <a:ext cx="9140825" cy="1908000"/>
          </a:xfrm>
        </p:spPr>
        <p:txBody>
          <a:bodyPr rIns="267843"/>
          <a:lstStyle>
            <a:lvl1pPr marL="0" indent="0">
              <a:buFont typeface="Verdana" pitchFamily="34" charset="0"/>
              <a:buNone/>
              <a:defRPr sz="1902"/>
            </a:lvl1pPr>
          </a:lstStyle>
          <a:p>
            <a:pPr lvl="0"/>
            <a:r>
              <a:rPr lang="en-US" noProof="0"/>
              <a:t>Click to edit Master subtitle style</a:t>
            </a:r>
            <a:endParaRPr lang="nl-NL" noProof="0"/>
          </a:p>
        </p:txBody>
      </p:sp>
      <p:pic>
        <p:nvPicPr>
          <p:cNvPr id="10" name="LogoSlash_01"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LogoSlash_02"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deBalk"/>
          <p:cNvSpPr>
            <a:spLocks noChangeArrowheads="1"/>
          </p:cNvSpPr>
          <p:nvPr userDrawn="1"/>
        </p:nvSpPr>
        <p:spPr bwMode="auto">
          <a:xfrm>
            <a:off x="-1" y="1017588"/>
            <a:ext cx="9144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solidFill>
                <a:srgbClr val="FFFFFF"/>
              </a:solidFill>
            </a:endParaRPr>
          </a:p>
        </p:txBody>
      </p:sp>
      <p:sp>
        <p:nvSpPr>
          <p:cNvPr id="16" name="Paginanummer"/>
          <p:cNvSpPr/>
          <p:nvPr userDrawn="1"/>
        </p:nvSpPr>
        <p:spPr>
          <a:xfrm>
            <a:off x="8255000" y="1079500"/>
            <a:ext cx="1905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900" smtClean="0">
                <a:solidFill>
                  <a:srgbClr val="FFFFFF"/>
                </a:solidFill>
              </a:rPr>
              <a:pPr algn="r"/>
              <a:t>‹nr.›</a:t>
            </a:fld>
            <a:endParaRPr lang="nl-NL" sz="900" dirty="0">
              <a:solidFill>
                <a:srgbClr val="FFFFFF"/>
              </a:solidFill>
            </a:endParaRPr>
          </a:p>
        </p:txBody>
      </p:sp>
      <p:sp>
        <p:nvSpPr>
          <p:cNvPr id="15" name="Scheiding"/>
          <p:cNvSpPr txBox="1">
            <a:spLocks noChangeArrowheads="1"/>
          </p:cNvSpPr>
          <p:nvPr userDrawn="1"/>
        </p:nvSpPr>
        <p:spPr bwMode="auto">
          <a:xfrm>
            <a:off x="8204200" y="1079500"/>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900" dirty="0">
                <a:solidFill>
                  <a:srgbClr val="FFFFFF"/>
                </a:solidFill>
                <a:latin typeface="Verdana" pitchFamily="34" charset="0"/>
              </a:rPr>
              <a:t>|</a:t>
            </a:r>
          </a:p>
        </p:txBody>
      </p:sp>
      <p:pic>
        <p:nvPicPr>
          <p:cNvPr id="3" name="RUGlogoTo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8" name="tb_Faculty"/>
          <p:cNvSpPr txBox="1">
            <a:spLocks noChangeArrowheads="1"/>
          </p:cNvSpPr>
          <p:nvPr userDrawn="1"/>
        </p:nvSpPr>
        <p:spPr bwMode="auto">
          <a:xfrm>
            <a:off x="3687763" y="339725"/>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9" name="tb_Department"/>
          <p:cNvSpPr txBox="1">
            <a:spLocks noChangeArrowheads="1"/>
          </p:cNvSpPr>
          <p:nvPr userDrawn="1"/>
        </p:nvSpPr>
        <p:spPr bwMode="auto">
          <a:xfrm>
            <a:off x="5811838" y="341313"/>
            <a:ext cx="18002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14" name="tbDate"/>
          <p:cNvSpPr txBox="1">
            <a:spLocks noChangeArrowheads="1"/>
          </p:cNvSpPr>
          <p:nvPr userDrawn="1"/>
        </p:nvSpPr>
        <p:spPr bwMode="auto">
          <a:xfrm>
            <a:off x="7378700" y="1079500"/>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900">
                <a:solidFill>
                  <a:srgbClr val="FFFFFF"/>
                </a:solidFill>
                <a:latin typeface="+mn-lt"/>
              </a:rPr>
              <a:t>01-10-2021</a:t>
            </a:r>
            <a:endParaRPr lang="nl-NL" sz="900" dirty="0">
              <a:solidFill>
                <a:srgbClr val="FFFFFF"/>
              </a:solidFill>
              <a:latin typeface="+mn-lt"/>
            </a:endParaRPr>
          </a:p>
        </p:txBody>
      </p:sp>
    </p:spTree>
    <p:extLst>
      <p:ext uri="{BB962C8B-B14F-4D97-AF65-F5344CB8AC3E}">
        <p14:creationId xmlns:p14="http://schemas.microsoft.com/office/powerpoint/2010/main" val="51644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3" name="Vertikaal"/>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14746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alkop"/>
          <p:cNvSpPr>
            <a:spLocks noGrp="1"/>
          </p:cNvSpPr>
          <p:nvPr>
            <p:ph type="title" orient="vert"/>
          </p:nvPr>
        </p:nvSpPr>
        <p:spPr>
          <a:xfrm>
            <a:off x="6856413" y="1341438"/>
            <a:ext cx="2284412" cy="5207000"/>
          </a:xfrm>
        </p:spPr>
        <p:txBody>
          <a:bodyPr vert="eaVert"/>
          <a:lstStyle/>
          <a:p>
            <a:r>
              <a:rPr lang="en-US"/>
              <a:t>Click to edit Master title style</a:t>
            </a:r>
            <a:endParaRPr lang="nl-NL"/>
          </a:p>
        </p:txBody>
      </p:sp>
      <p:sp>
        <p:nvSpPr>
          <p:cNvPr id="3" name="Vertikaalklein"/>
          <p:cNvSpPr>
            <a:spLocks noGrp="1"/>
          </p:cNvSpPr>
          <p:nvPr>
            <p:ph type="body" orient="vert" idx="1"/>
          </p:nvPr>
        </p:nvSpPr>
        <p:spPr>
          <a:xfrm>
            <a:off x="0" y="1341438"/>
            <a:ext cx="6704013" cy="5207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1442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dirty="0"/>
          </a:p>
        </p:txBody>
      </p:sp>
      <p:sp>
        <p:nvSpPr>
          <p:cNvPr id="3" name="Tekstvak"/>
          <p:cNvSpPr>
            <a:spLocks noGrp="1"/>
          </p:cNvSpPr>
          <p:nvPr>
            <p:ph type="body" idx="1"/>
          </p:nvPr>
        </p:nvSpPr>
        <p:spPr>
          <a:xfrm>
            <a:off x="0" y="1456213"/>
            <a:ext cx="9140825" cy="5147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34900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Afdekplaat"/>
          <p:cNvSpPr/>
          <p:nvPr userDrawn="1"/>
        </p:nvSpPr>
        <p:spPr>
          <a:xfrm>
            <a:off x="0" y="0"/>
            <a:ext cx="9144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b_Break"/>
          <p:cNvSpPr>
            <a:spLocks noGrp="1" noChangeArrowheads="1"/>
          </p:cNvSpPr>
          <p:nvPr>
            <p:ph type="ctrTitle"/>
          </p:nvPr>
        </p:nvSpPr>
        <p:spPr bwMode="auto">
          <a:xfrm>
            <a:off x="-1" y="1278000"/>
            <a:ext cx="9144000" cy="24765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2091" tIns="216000" rIns="267843" bIns="45717" anchor="t"/>
          <a:lstStyle>
            <a:lvl1pPr>
              <a:defRPr sz="4000">
                <a:solidFill>
                  <a:srgbClr val="FFFFFF"/>
                </a:solidFill>
              </a:defRPr>
            </a:lvl1pPr>
          </a:lstStyle>
          <a:p>
            <a:pPr lvl="0"/>
            <a:endParaRPr lang="en-GB" noProof="0" dirty="0"/>
          </a:p>
        </p:txBody>
      </p:sp>
      <p:sp>
        <p:nvSpPr>
          <p:cNvPr id="11" name="shape_Transparantie"/>
          <p:cNvSpPr>
            <a:spLocks noChangeArrowheads="1"/>
          </p:cNvSpPr>
          <p:nvPr userDrawn="1"/>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12" name="shape_TransFollower"/>
          <p:cNvSpPr>
            <a:spLocks noChangeArrowheads="1"/>
          </p:cNvSpPr>
          <p:nvPr userDrawn="1"/>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p>
        </p:txBody>
      </p:sp>
      <p:pic>
        <p:nvPicPr>
          <p:cNvPr id="8" name="LogoSlash_01"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LogoSlash_02"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ndertitel"/>
          <p:cNvSpPr>
            <a:spLocks noGrp="1" noChangeArrowheads="1"/>
          </p:cNvSpPr>
          <p:nvPr>
            <p:ph type="subTitle" idx="1"/>
          </p:nvPr>
        </p:nvSpPr>
        <p:spPr>
          <a:xfrm>
            <a:off x="0" y="4035425"/>
            <a:ext cx="9140825" cy="1905000"/>
          </a:xfrm>
        </p:spPr>
        <p:txBody>
          <a:bodyPr rIns="267843"/>
          <a:lstStyle>
            <a:lvl1pPr marL="0" indent="0">
              <a:buFont typeface="Verdana" pitchFamily="34" charset="0"/>
              <a:buNone/>
              <a:defRPr sz="1900"/>
            </a:lvl1pPr>
          </a:lstStyle>
          <a:p>
            <a:pPr lvl="0"/>
            <a:r>
              <a:rPr lang="nl-NL" noProof="0"/>
              <a:t>Click to edit Master subtitle style</a:t>
            </a:r>
          </a:p>
        </p:txBody>
      </p:sp>
      <p:sp>
        <p:nvSpPr>
          <p:cNvPr id="14" name="RodeBalk"/>
          <p:cNvSpPr>
            <a:spLocks noChangeArrowheads="1"/>
          </p:cNvSpPr>
          <p:nvPr userDrawn="1"/>
        </p:nvSpPr>
        <p:spPr bwMode="auto">
          <a:xfrm>
            <a:off x="-1" y="1017588"/>
            <a:ext cx="9144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solidFill>
                <a:srgbClr val="FFFFFF"/>
              </a:solidFill>
            </a:endParaRPr>
          </a:p>
        </p:txBody>
      </p:sp>
      <p:pic>
        <p:nvPicPr>
          <p:cNvPr id="2" name="RUGlogoTo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6" name="tb_Faculty"/>
          <p:cNvSpPr txBox="1">
            <a:spLocks noChangeArrowheads="1"/>
          </p:cNvSpPr>
          <p:nvPr userDrawn="1"/>
        </p:nvSpPr>
        <p:spPr bwMode="auto">
          <a:xfrm>
            <a:off x="3687763"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7" name="tb_Department"/>
          <p:cNvSpPr txBox="1">
            <a:spLocks noChangeAspect="1" noChangeArrowheads="1"/>
          </p:cNvSpPr>
          <p:nvPr userDrawn="1"/>
        </p:nvSpPr>
        <p:spPr bwMode="auto">
          <a:xfrm>
            <a:off x="5811838" y="341313"/>
            <a:ext cx="18002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Tree>
    <p:extLst>
      <p:ext uri="{BB962C8B-B14F-4D97-AF65-F5344CB8AC3E}">
        <p14:creationId xmlns:p14="http://schemas.microsoft.com/office/powerpoint/2010/main" val="267382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3" name="Tekstvak"/>
          <p:cNvSpPr>
            <a:spLocks noGrp="1"/>
          </p:cNvSpPr>
          <p:nvPr>
            <p:ph idx="1"/>
          </p:nvPr>
        </p:nvSpPr>
        <p:spPr>
          <a:xfrm>
            <a:off x="0" y="1456213"/>
            <a:ext cx="9140825" cy="51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86373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Boventitel"/>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4118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3" name="Tekstlinks"/>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kstrechts"/>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76189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vak"/>
          <p:cNvSpPr>
            <a:spLocks noGrp="1"/>
          </p:cNvSpPr>
          <p:nvPr>
            <p:ph type="title"/>
          </p:nvPr>
        </p:nvSpPr>
        <p:spPr>
          <a:xfrm>
            <a:off x="0" y="584835"/>
            <a:ext cx="9144000" cy="638944"/>
          </a:xfrm>
        </p:spPr>
        <p:txBody>
          <a:bodyPr/>
          <a:lstStyle>
            <a:lvl1pPr>
              <a:defRPr/>
            </a:lvl1pPr>
          </a:lstStyle>
          <a:p>
            <a:r>
              <a:rPr lang="en-US" dirty="0"/>
              <a:t>Click to edit Master title style</a:t>
            </a:r>
            <a:endParaRPr lang="nl-NL" dirty="0"/>
          </a:p>
        </p:txBody>
      </p:sp>
      <p:sp>
        <p:nvSpPr>
          <p:cNvPr id="9" name="Koplinks"/>
          <p:cNvSpPr>
            <a:spLocks noGrp="1"/>
          </p:cNvSpPr>
          <p:nvPr>
            <p:ph type="body" idx="1"/>
          </p:nvPr>
        </p:nvSpPr>
        <p:spPr>
          <a:xfrm>
            <a:off x="467544" y="21328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Kleinlinks"/>
          <p:cNvSpPr>
            <a:spLocks noGrp="1"/>
          </p:cNvSpPr>
          <p:nvPr>
            <p:ph sz="half" idx="2"/>
          </p:nvPr>
        </p:nvSpPr>
        <p:spPr>
          <a:xfrm>
            <a:off x="457200" y="2780928"/>
            <a:ext cx="4040188"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Koprechts"/>
          <p:cNvSpPr>
            <a:spLocks noGrp="1"/>
          </p:cNvSpPr>
          <p:nvPr>
            <p:ph type="body" sz="quarter" idx="3"/>
          </p:nvPr>
        </p:nvSpPr>
        <p:spPr>
          <a:xfrm>
            <a:off x="4645025" y="2132856"/>
            <a:ext cx="4041775"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Kleinrechts"/>
          <p:cNvSpPr>
            <a:spLocks noGrp="1"/>
          </p:cNvSpPr>
          <p:nvPr>
            <p:ph sz="quarter" idx="4"/>
          </p:nvPr>
        </p:nvSpPr>
        <p:spPr>
          <a:xfrm>
            <a:off x="4645025" y="2780928"/>
            <a:ext cx="4041775"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27860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Tree>
    <p:extLst>
      <p:ext uri="{BB962C8B-B14F-4D97-AF65-F5344CB8AC3E}">
        <p14:creationId xmlns:p14="http://schemas.microsoft.com/office/powerpoint/2010/main" val="165283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3" name="Tekstvak"/>
          <p:cNvSpPr>
            <a:spLocks noGrp="1"/>
          </p:cNvSpPr>
          <p:nvPr>
            <p:ph idx="1"/>
          </p:nvPr>
        </p:nvSpPr>
        <p:spPr>
          <a:xfrm>
            <a:off x="0" y="1456213"/>
            <a:ext cx="9140825" cy="5147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8456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Koplinks"/>
          <p:cNvSpPr>
            <a:spLocks noGrp="1"/>
          </p:cNvSpPr>
          <p:nvPr>
            <p:ph type="title"/>
          </p:nvPr>
        </p:nvSpPr>
        <p:spPr>
          <a:xfrm>
            <a:off x="251520" y="1340768"/>
            <a:ext cx="3213993" cy="864096"/>
          </a:xfrm>
        </p:spPr>
        <p:txBody>
          <a:bodyPr anchor="b"/>
          <a:lstStyle>
            <a:lvl1pPr algn="l">
              <a:defRPr sz="2000" b="1"/>
            </a:lvl1pPr>
          </a:lstStyle>
          <a:p>
            <a:r>
              <a:rPr lang="en-US" dirty="0"/>
              <a:t>Click to edit Master title style</a:t>
            </a:r>
            <a:endParaRPr lang="nl-NL" dirty="0"/>
          </a:p>
        </p:txBody>
      </p:sp>
      <p:sp>
        <p:nvSpPr>
          <p:cNvPr id="7" name="Rechtsgroot"/>
          <p:cNvSpPr>
            <a:spLocks noGrp="1"/>
          </p:cNvSpPr>
          <p:nvPr>
            <p:ph idx="1"/>
          </p:nvPr>
        </p:nvSpPr>
        <p:spPr>
          <a:xfrm>
            <a:off x="3575050" y="1340768"/>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ekstlinks"/>
          <p:cNvSpPr>
            <a:spLocks noGrp="1"/>
          </p:cNvSpPr>
          <p:nvPr>
            <p:ph type="body" sz="half" idx="2"/>
          </p:nvPr>
        </p:nvSpPr>
        <p:spPr>
          <a:xfrm>
            <a:off x="251520" y="2204864"/>
            <a:ext cx="3213993"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16141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Onderschriftkop"/>
          <p:cNvSpPr>
            <a:spLocks noGrp="1"/>
          </p:cNvSpPr>
          <p:nvPr>
            <p:ph type="title"/>
          </p:nvPr>
        </p:nvSpPr>
        <p:spPr>
          <a:xfrm>
            <a:off x="1792288" y="5085184"/>
            <a:ext cx="5486400" cy="648072"/>
          </a:xfrm>
        </p:spPr>
        <p:txBody>
          <a:bodyPr anchor="b"/>
          <a:lstStyle>
            <a:lvl1pPr algn="l">
              <a:defRPr sz="2000" b="1"/>
            </a:lvl1pPr>
          </a:lstStyle>
          <a:p>
            <a:r>
              <a:rPr lang="en-US" dirty="0"/>
              <a:t>Click to edit Master title style</a:t>
            </a:r>
            <a:endParaRPr lang="nl-NL" dirty="0"/>
          </a:p>
        </p:txBody>
      </p:sp>
      <p:sp>
        <p:nvSpPr>
          <p:cNvPr id="7" name="Figuur"/>
          <p:cNvSpPr>
            <a:spLocks noGrp="1" noChangeAspect="1"/>
          </p:cNvSpPr>
          <p:nvPr>
            <p:ph type="pic" idx="1"/>
          </p:nvPr>
        </p:nvSpPr>
        <p:spPr>
          <a:xfrm>
            <a:off x="1792288" y="1484782"/>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8" name="Onderschrift"/>
          <p:cNvSpPr>
            <a:spLocks noGrp="1"/>
          </p:cNvSpPr>
          <p:nvPr>
            <p:ph type="body" sz="half" idx="2"/>
          </p:nvPr>
        </p:nvSpPr>
        <p:spPr>
          <a:xfrm>
            <a:off x="1792288" y="5733256"/>
            <a:ext cx="54864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85792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6" name="Vertikaal"/>
          <p:cNvSpPr>
            <a:spLocks noGrp="1"/>
          </p:cNvSpPr>
          <p:nvPr>
            <p:ph type="body" orient="vert" idx="1"/>
          </p:nvPr>
        </p:nvSpPr>
        <p:spPr>
          <a:xfrm>
            <a:off x="0" y="2230438"/>
            <a:ext cx="9140825" cy="431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64059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Vertikaalkop"/>
          <p:cNvSpPr>
            <a:spLocks noGrp="1"/>
          </p:cNvSpPr>
          <p:nvPr>
            <p:ph type="title" orient="vert"/>
          </p:nvPr>
        </p:nvSpPr>
        <p:spPr>
          <a:xfrm>
            <a:off x="6856413" y="1341438"/>
            <a:ext cx="2284412" cy="5207000"/>
          </a:xfrm>
        </p:spPr>
        <p:txBody>
          <a:bodyPr vert="eaVert"/>
          <a:lstStyle/>
          <a:p>
            <a:r>
              <a:rPr lang="en-US"/>
              <a:t>Click to edit Master title style</a:t>
            </a:r>
            <a:endParaRPr lang="nl-NL"/>
          </a:p>
        </p:txBody>
      </p:sp>
      <p:sp>
        <p:nvSpPr>
          <p:cNvPr id="6" name="Vertikaalklein"/>
          <p:cNvSpPr>
            <a:spLocks noGrp="1"/>
          </p:cNvSpPr>
          <p:nvPr>
            <p:ph type="body" orient="vert" idx="1"/>
          </p:nvPr>
        </p:nvSpPr>
        <p:spPr>
          <a:xfrm>
            <a:off x="0" y="1341438"/>
            <a:ext cx="6704013" cy="520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66322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Afdekplaat"/>
          <p:cNvSpPr/>
          <p:nvPr userDrawn="1"/>
        </p:nvSpPr>
        <p:spPr>
          <a:xfrm>
            <a:off x="0" y="0"/>
            <a:ext cx="9144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b_End"/>
          <p:cNvSpPr>
            <a:spLocks noGrp="1" noChangeArrowheads="1"/>
          </p:cNvSpPr>
          <p:nvPr>
            <p:ph type="ctrTitle"/>
          </p:nvPr>
        </p:nvSpPr>
        <p:spPr bwMode="auto">
          <a:xfrm>
            <a:off x="-1" y="1278000"/>
            <a:ext cx="9144000" cy="24765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2091" tIns="216000" rIns="267843" bIns="45717" anchor="t"/>
          <a:lstStyle>
            <a:lvl1pPr>
              <a:defRPr sz="4000">
                <a:solidFill>
                  <a:srgbClr val="FFFFFF"/>
                </a:solidFill>
              </a:defRPr>
            </a:lvl1pPr>
          </a:lstStyle>
          <a:p>
            <a:pPr lvl="0"/>
            <a:endParaRPr lang="en-GB" noProof="0" dirty="0"/>
          </a:p>
        </p:txBody>
      </p:sp>
      <p:sp>
        <p:nvSpPr>
          <p:cNvPr id="11" name="shape_Transparantie"/>
          <p:cNvSpPr>
            <a:spLocks noChangeArrowheads="1"/>
          </p:cNvSpPr>
          <p:nvPr userDrawn="1"/>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12" name="shape_TransFollower"/>
          <p:cNvSpPr>
            <a:spLocks noChangeArrowheads="1"/>
          </p:cNvSpPr>
          <p:nvPr userDrawn="1"/>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p>
        </p:txBody>
      </p:sp>
      <p:pic>
        <p:nvPicPr>
          <p:cNvPr id="8" name="LogoSlash_01"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LogoSlash_02"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ndertitel"/>
          <p:cNvSpPr>
            <a:spLocks noGrp="1" noChangeArrowheads="1"/>
          </p:cNvSpPr>
          <p:nvPr>
            <p:ph type="subTitle" idx="1"/>
          </p:nvPr>
        </p:nvSpPr>
        <p:spPr>
          <a:xfrm>
            <a:off x="0" y="4035425"/>
            <a:ext cx="9140825" cy="1905000"/>
          </a:xfrm>
          <a:ln>
            <a:noFill/>
          </a:ln>
        </p:spPr>
        <p:txBody>
          <a:bodyPr rIns="267843"/>
          <a:lstStyle>
            <a:lvl1pPr marL="0" indent="0">
              <a:buFont typeface="Verdana" pitchFamily="34" charset="0"/>
              <a:buNone/>
              <a:defRPr sz="1900"/>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r>
              <a:rPr lang="nl-NL" noProof="0" dirty="0"/>
              <a:t> </a:t>
            </a:r>
            <a:r>
              <a:rPr lang="nl-NL" noProof="0" dirty="0" err="1"/>
              <a:t>style</a:t>
            </a:r>
            <a:endParaRPr lang="nl-NL" noProof="0" dirty="0"/>
          </a:p>
        </p:txBody>
      </p:sp>
      <p:sp>
        <p:nvSpPr>
          <p:cNvPr id="16" name="RodeBalk"/>
          <p:cNvSpPr>
            <a:spLocks noChangeArrowheads="1"/>
          </p:cNvSpPr>
          <p:nvPr userDrawn="1"/>
        </p:nvSpPr>
        <p:spPr bwMode="auto">
          <a:xfrm>
            <a:off x="-1" y="1017588"/>
            <a:ext cx="9144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solidFill>
                <a:srgbClr val="FFFFFF"/>
              </a:solidFill>
            </a:endParaRPr>
          </a:p>
        </p:txBody>
      </p:sp>
      <p:pic>
        <p:nvPicPr>
          <p:cNvPr id="2" name="RUGlogoTo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6" name="tb_Faculty"/>
          <p:cNvSpPr txBox="1">
            <a:spLocks noChangeArrowheads="1"/>
          </p:cNvSpPr>
          <p:nvPr userDrawn="1"/>
        </p:nvSpPr>
        <p:spPr bwMode="auto">
          <a:xfrm>
            <a:off x="3687763"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7" name="tb_Department"/>
          <p:cNvSpPr txBox="1">
            <a:spLocks noChangeArrowheads="1"/>
          </p:cNvSpPr>
          <p:nvPr userDrawn="1"/>
        </p:nvSpPr>
        <p:spPr bwMode="auto">
          <a:xfrm>
            <a:off x="5811838" y="341313"/>
            <a:ext cx="1800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Tree>
    <p:extLst>
      <p:ext uri="{BB962C8B-B14F-4D97-AF65-F5344CB8AC3E}">
        <p14:creationId xmlns:p14="http://schemas.microsoft.com/office/powerpoint/2010/main" val="237949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3" name="Tekstvak"/>
          <p:cNvSpPr>
            <a:spLocks noGrp="1"/>
          </p:cNvSpPr>
          <p:nvPr>
            <p:ph idx="1"/>
          </p:nvPr>
        </p:nvSpPr>
        <p:spPr>
          <a:xfrm>
            <a:off x="0" y="1456213"/>
            <a:ext cx="9140825" cy="51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49220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Boventitel"/>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216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3" name="Tekstlinks"/>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ekstrechts"/>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850131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vak"/>
          <p:cNvSpPr>
            <a:spLocks noGrp="1"/>
          </p:cNvSpPr>
          <p:nvPr>
            <p:ph type="title"/>
          </p:nvPr>
        </p:nvSpPr>
        <p:spPr>
          <a:xfrm>
            <a:off x="0" y="584835"/>
            <a:ext cx="9144000" cy="638944"/>
          </a:xfrm>
        </p:spPr>
        <p:txBody>
          <a:bodyPr/>
          <a:lstStyle>
            <a:lvl1pPr>
              <a:defRPr/>
            </a:lvl1pPr>
          </a:lstStyle>
          <a:p>
            <a:r>
              <a:rPr lang="en-US" dirty="0"/>
              <a:t>Click to edit Master title style</a:t>
            </a:r>
            <a:endParaRPr lang="nl-NL" dirty="0"/>
          </a:p>
        </p:txBody>
      </p:sp>
      <p:sp>
        <p:nvSpPr>
          <p:cNvPr id="9" name="Koplinks"/>
          <p:cNvSpPr>
            <a:spLocks noGrp="1"/>
          </p:cNvSpPr>
          <p:nvPr>
            <p:ph type="body" idx="1"/>
          </p:nvPr>
        </p:nvSpPr>
        <p:spPr>
          <a:xfrm>
            <a:off x="467544" y="21328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Kleinlinks"/>
          <p:cNvSpPr>
            <a:spLocks noGrp="1"/>
          </p:cNvSpPr>
          <p:nvPr>
            <p:ph sz="half" idx="2"/>
          </p:nvPr>
        </p:nvSpPr>
        <p:spPr>
          <a:xfrm>
            <a:off x="457200" y="2780928"/>
            <a:ext cx="4040188"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Koprechts"/>
          <p:cNvSpPr>
            <a:spLocks noGrp="1"/>
          </p:cNvSpPr>
          <p:nvPr>
            <p:ph type="body" sz="quarter" idx="3"/>
          </p:nvPr>
        </p:nvSpPr>
        <p:spPr>
          <a:xfrm>
            <a:off x="4645025" y="2132856"/>
            <a:ext cx="4041775"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Kleinrechts"/>
          <p:cNvSpPr>
            <a:spLocks noGrp="1"/>
          </p:cNvSpPr>
          <p:nvPr>
            <p:ph sz="quarter" idx="4"/>
          </p:nvPr>
        </p:nvSpPr>
        <p:spPr>
          <a:xfrm>
            <a:off x="4645025" y="2780928"/>
            <a:ext cx="4041775"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9614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dirty="0"/>
              <a:t>Click to edit Master title style</a:t>
            </a:r>
            <a:endParaRPr lang="nl-NL" dirty="0"/>
          </a:p>
        </p:txBody>
      </p:sp>
    </p:spTree>
    <p:extLst>
      <p:ext uri="{BB962C8B-B14F-4D97-AF65-F5344CB8AC3E}">
        <p14:creationId xmlns:p14="http://schemas.microsoft.com/office/powerpoint/2010/main" val="210933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dirty="0"/>
          </a:p>
        </p:txBody>
      </p:sp>
      <p:sp>
        <p:nvSpPr>
          <p:cNvPr id="3" name="Boventitel"/>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571451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05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Koplinks"/>
          <p:cNvSpPr>
            <a:spLocks noGrp="1"/>
          </p:cNvSpPr>
          <p:nvPr>
            <p:ph type="title"/>
          </p:nvPr>
        </p:nvSpPr>
        <p:spPr>
          <a:xfrm>
            <a:off x="251520" y="1340768"/>
            <a:ext cx="3213993" cy="864096"/>
          </a:xfrm>
        </p:spPr>
        <p:txBody>
          <a:bodyPr anchor="b"/>
          <a:lstStyle>
            <a:lvl1pPr algn="l">
              <a:defRPr sz="2000" b="1"/>
            </a:lvl1pPr>
          </a:lstStyle>
          <a:p>
            <a:r>
              <a:rPr lang="en-US" dirty="0"/>
              <a:t>Click to edit Master title style</a:t>
            </a:r>
            <a:endParaRPr lang="nl-NL" dirty="0"/>
          </a:p>
        </p:txBody>
      </p:sp>
      <p:sp>
        <p:nvSpPr>
          <p:cNvPr id="7" name="Rechtsgroot"/>
          <p:cNvSpPr>
            <a:spLocks noGrp="1"/>
          </p:cNvSpPr>
          <p:nvPr>
            <p:ph idx="1"/>
          </p:nvPr>
        </p:nvSpPr>
        <p:spPr>
          <a:xfrm>
            <a:off x="3575050" y="1340768"/>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ekstlinks"/>
          <p:cNvSpPr>
            <a:spLocks noGrp="1"/>
          </p:cNvSpPr>
          <p:nvPr>
            <p:ph type="body" sz="half" idx="2"/>
          </p:nvPr>
        </p:nvSpPr>
        <p:spPr>
          <a:xfrm>
            <a:off x="251520" y="2204864"/>
            <a:ext cx="3213993"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7471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Onderschriftkop"/>
          <p:cNvSpPr>
            <a:spLocks noGrp="1"/>
          </p:cNvSpPr>
          <p:nvPr>
            <p:ph type="title"/>
          </p:nvPr>
        </p:nvSpPr>
        <p:spPr>
          <a:xfrm>
            <a:off x="1792288" y="5085184"/>
            <a:ext cx="5486400" cy="648072"/>
          </a:xfrm>
        </p:spPr>
        <p:txBody>
          <a:bodyPr anchor="b"/>
          <a:lstStyle>
            <a:lvl1pPr algn="l">
              <a:defRPr sz="2000" b="1"/>
            </a:lvl1pPr>
          </a:lstStyle>
          <a:p>
            <a:r>
              <a:rPr lang="en-US" dirty="0"/>
              <a:t>Click to edit Master title style</a:t>
            </a:r>
            <a:endParaRPr lang="nl-NL" dirty="0"/>
          </a:p>
        </p:txBody>
      </p:sp>
      <p:sp>
        <p:nvSpPr>
          <p:cNvPr id="11" name="Figuur"/>
          <p:cNvSpPr>
            <a:spLocks noGrp="1" noChangeAspect="1"/>
          </p:cNvSpPr>
          <p:nvPr>
            <p:ph type="pic" idx="1"/>
          </p:nvPr>
        </p:nvSpPr>
        <p:spPr>
          <a:xfrm>
            <a:off x="1792288" y="1484782"/>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12" name="Onderschrift"/>
          <p:cNvSpPr>
            <a:spLocks noGrp="1"/>
          </p:cNvSpPr>
          <p:nvPr>
            <p:ph type="body" sz="half" idx="2"/>
          </p:nvPr>
        </p:nvSpPr>
        <p:spPr>
          <a:xfrm>
            <a:off x="1792288" y="5733256"/>
            <a:ext cx="54864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2066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6" name="Vertikaal"/>
          <p:cNvSpPr>
            <a:spLocks noGrp="1"/>
          </p:cNvSpPr>
          <p:nvPr>
            <p:ph type="body" orient="vert" idx="1"/>
          </p:nvPr>
        </p:nvSpPr>
        <p:spPr>
          <a:xfrm>
            <a:off x="0" y="2230438"/>
            <a:ext cx="9140825" cy="431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156336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Vertikaalkop"/>
          <p:cNvSpPr>
            <a:spLocks noGrp="1"/>
          </p:cNvSpPr>
          <p:nvPr>
            <p:ph type="title" orient="vert"/>
          </p:nvPr>
        </p:nvSpPr>
        <p:spPr>
          <a:xfrm>
            <a:off x="6856413" y="1341438"/>
            <a:ext cx="2284412" cy="5207000"/>
          </a:xfrm>
        </p:spPr>
        <p:txBody>
          <a:bodyPr vert="eaVert"/>
          <a:lstStyle/>
          <a:p>
            <a:r>
              <a:rPr lang="en-US"/>
              <a:t>Click to edit Master title style</a:t>
            </a:r>
            <a:endParaRPr lang="nl-NL"/>
          </a:p>
        </p:txBody>
      </p:sp>
      <p:sp>
        <p:nvSpPr>
          <p:cNvPr id="6" name="Vertikaalklein"/>
          <p:cNvSpPr>
            <a:spLocks noGrp="1"/>
          </p:cNvSpPr>
          <p:nvPr>
            <p:ph type="body" orient="vert" idx="1"/>
          </p:nvPr>
        </p:nvSpPr>
        <p:spPr>
          <a:xfrm>
            <a:off x="0" y="1341438"/>
            <a:ext cx="6704013" cy="520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477834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3E84-6CE3-4433-832E-31D321ECB530}"/>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9EB4E262-C5DA-4CDD-A6D5-FE2FE62684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C670CD7-F1A6-4C39-89AC-BC4A45D60DE5}"/>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D7905E31-A7D1-4364-9E4D-3734F4F3C2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612EDF-7F1C-46C9-AB8E-8459BFDD5B91}"/>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1841253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F150E-24EC-43D0-AA48-6BE1880AEF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9CD4CB9-0BA5-4AA0-BE9C-722729DBA27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E6ED7A-E093-423E-B4CC-D7A1CF426555}"/>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1E636405-F71A-4EC5-957C-A7418E1C9C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7AE1EF-9BCE-41DF-9830-575ECF5C1859}"/>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419469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1FB41-B818-40F6-B821-B1D37AD45BF3}"/>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AFA2B6EE-D5E9-48FD-A0C4-77267882A3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49B1975-7ABD-4E0A-993C-89837D6B5514}"/>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AD9AD190-DFA6-4581-988B-47AE5278C8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937460-7B4D-44E3-9F94-B0D1EEC71991}"/>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1234752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E6EFF-9A1C-4998-B7DB-C33BE1D4246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5ED412-8167-4B40-8083-0DEF1C596F42}"/>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FD5F50B-3D69-43DC-ADB0-FB5806E93942}"/>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3186C94-86B6-4196-B6B9-7139895D82EB}"/>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6" name="Tijdelijke aanduiding voor voettekst 5">
            <a:extLst>
              <a:ext uri="{FF2B5EF4-FFF2-40B4-BE49-F238E27FC236}">
                <a16:creationId xmlns:a16="http://schemas.microsoft.com/office/drawing/2014/main" id="{5FDB0D83-0A94-4DA3-928F-3D65AEF51E0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A1F3A1-A36A-44F7-BA11-05FCFB211F2F}"/>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1730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0A4-E590-41AA-ACA7-14A8304984EC}"/>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C7E7E32-4D3C-4BA5-B357-F7BC0616DA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02563413-971B-4746-B037-C03B59CE7ACA}"/>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93B906-7906-4E78-9A85-B48775554D8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6D721F2-DA74-4A76-9F03-345D2C7F85D1}"/>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D0C0E51-E3EB-42AC-8045-464A9C766857}"/>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8" name="Tijdelijke aanduiding voor voettekst 7">
            <a:extLst>
              <a:ext uri="{FF2B5EF4-FFF2-40B4-BE49-F238E27FC236}">
                <a16:creationId xmlns:a16="http://schemas.microsoft.com/office/drawing/2014/main" id="{44284AC4-CF4F-4A75-A128-5C83B8E601D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C0F5B39-37D0-4861-940C-A0D73BEFABEE}"/>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291730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a:p>
        </p:txBody>
      </p:sp>
      <p:sp>
        <p:nvSpPr>
          <p:cNvPr id="3" name="Tekstlinks"/>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ekstrechts"/>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174909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D96E-6626-4F8F-A981-8B7BB71367F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D3C063A-113E-489F-9570-BF99C52508B6}"/>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4" name="Tijdelijke aanduiding voor voettekst 3">
            <a:extLst>
              <a:ext uri="{FF2B5EF4-FFF2-40B4-BE49-F238E27FC236}">
                <a16:creationId xmlns:a16="http://schemas.microsoft.com/office/drawing/2014/main" id="{ED8782D8-FBC2-4938-BA52-517B1CCBA66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291B75D-7A8D-433A-BBA0-29C6F6CD11BE}"/>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1635470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3B5D62-6842-40E3-91DD-9BE944CAE1BC}"/>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3" name="Tijdelijke aanduiding voor voettekst 2">
            <a:extLst>
              <a:ext uri="{FF2B5EF4-FFF2-40B4-BE49-F238E27FC236}">
                <a16:creationId xmlns:a16="http://schemas.microsoft.com/office/drawing/2014/main" id="{1CF47F33-EF38-43EB-8FDB-166F1476BC7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334AC9-3DB4-4CAB-A5CA-60A268F2FBB4}"/>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3555111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B4283-0A15-461C-B391-CE6CD773A6B6}"/>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4C03C2BC-D907-4740-8891-89EB8FCBE17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1D29DEF-5AFD-40B4-B8F5-15B1BCF622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2CBBB16-EFA7-40B7-8547-1B0274253652}"/>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6" name="Tijdelijke aanduiding voor voettekst 5">
            <a:extLst>
              <a:ext uri="{FF2B5EF4-FFF2-40B4-BE49-F238E27FC236}">
                <a16:creationId xmlns:a16="http://schemas.microsoft.com/office/drawing/2014/main" id="{4C52ACE1-36EC-41FA-BA92-3C7ACD23EE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B7C724-C767-4A05-A0DC-803631AE9555}"/>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416990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173D9-B57E-4670-AB97-C159A5C4458F}"/>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7E5BC264-6463-4BF9-95DA-3B0E469FBD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B03CB00D-5D54-4204-A451-978A7EAC01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8409D05-4E0B-4A36-8D1F-4226984AC216}"/>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6" name="Tijdelijke aanduiding voor voettekst 5">
            <a:extLst>
              <a:ext uri="{FF2B5EF4-FFF2-40B4-BE49-F238E27FC236}">
                <a16:creationId xmlns:a16="http://schemas.microsoft.com/office/drawing/2014/main" id="{65A72AB3-2B9F-4CA2-BED5-328B5A7CBC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6ED1BC-73E5-43B8-9232-FD69611FC5E2}"/>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678327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B65D7-B88A-45E2-B1F3-33E01C8932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B487F4A-E026-4F2F-8B78-17B8AABE53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CEFAA9-208F-4DE6-9E7C-F313347F7C4E}"/>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A5EA85AE-0975-429A-9817-EF7838B4DE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5DF71E-707F-49C7-9CBA-D2BA8901D71B}"/>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4126502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F2DDC1-43C4-4E04-A5F0-E915C1473D45}"/>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C2EB9B3-9041-49FE-BD97-CDCF355891CB}"/>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BFFDC9-D9BF-4F6E-A31B-B5C3CBD876C8}"/>
              </a:ext>
            </a:extLst>
          </p:cNvPr>
          <p:cNvSpPr>
            <a:spLocks noGrp="1"/>
          </p:cNvSpPr>
          <p:nvPr>
            <p:ph type="dt" sz="half" idx="10"/>
          </p:nvPr>
        </p:nvSpPr>
        <p:spPr/>
        <p:txBody>
          <a:bodyPr/>
          <a:lstStyle/>
          <a:p>
            <a:fld id="{F7756251-7AD8-44C9-A645-0FA9338F341E}"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AC11A203-1E7B-4AE8-B112-68153DD39E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9AD84E-D10F-4DD6-A7F4-1B2653047DBA}"/>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290158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4000" cy="638944"/>
          </a:xfrm>
        </p:spPr>
        <p:txBody>
          <a:bodyPr/>
          <a:lstStyle>
            <a:lvl1pPr>
              <a:defRPr/>
            </a:lvl1pPr>
          </a:lstStyle>
          <a:p>
            <a:r>
              <a:rPr lang="en-US"/>
              <a:t>Click to edit Master title style</a:t>
            </a:r>
            <a:endParaRPr lang="nl-NL" dirty="0"/>
          </a:p>
        </p:txBody>
      </p:sp>
      <p:sp>
        <p:nvSpPr>
          <p:cNvPr id="3" name="Koplinks"/>
          <p:cNvSpPr>
            <a:spLocks noGrp="1"/>
          </p:cNvSpPr>
          <p:nvPr>
            <p:ph type="body" idx="1"/>
          </p:nvPr>
        </p:nvSpPr>
        <p:spPr>
          <a:xfrm>
            <a:off x="467544" y="21328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Kleinlinks"/>
          <p:cNvSpPr>
            <a:spLocks noGrp="1"/>
          </p:cNvSpPr>
          <p:nvPr>
            <p:ph sz="half" idx="2"/>
          </p:nvPr>
        </p:nvSpPr>
        <p:spPr>
          <a:xfrm>
            <a:off x="457200" y="2780928"/>
            <a:ext cx="4040188"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Koprechts"/>
          <p:cNvSpPr>
            <a:spLocks noGrp="1"/>
          </p:cNvSpPr>
          <p:nvPr>
            <p:ph type="body" sz="quarter" idx="3"/>
          </p:nvPr>
        </p:nvSpPr>
        <p:spPr>
          <a:xfrm>
            <a:off x="4645025" y="2132856"/>
            <a:ext cx="4041775"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Kleinrechts"/>
          <p:cNvSpPr>
            <a:spLocks noGrp="1"/>
          </p:cNvSpPr>
          <p:nvPr>
            <p:ph sz="quarter" idx="4"/>
          </p:nvPr>
        </p:nvSpPr>
        <p:spPr>
          <a:xfrm>
            <a:off x="4645025" y="2780928"/>
            <a:ext cx="4041775"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5493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0" y="584835"/>
            <a:ext cx="9140825" cy="792162"/>
          </a:xfrm>
        </p:spPr>
        <p:txBody>
          <a:bodyPr/>
          <a:lstStyle/>
          <a:p>
            <a:r>
              <a:rPr lang="en-US"/>
              <a:t>Click to edit Master title style</a:t>
            </a:r>
            <a:endParaRPr lang="nl-NL" dirty="0"/>
          </a:p>
        </p:txBody>
      </p:sp>
    </p:spTree>
    <p:extLst>
      <p:ext uri="{BB962C8B-B14F-4D97-AF65-F5344CB8AC3E}">
        <p14:creationId xmlns:p14="http://schemas.microsoft.com/office/powerpoint/2010/main" val="117050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85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Koplinks"/>
          <p:cNvSpPr>
            <a:spLocks noGrp="1"/>
          </p:cNvSpPr>
          <p:nvPr>
            <p:ph type="title"/>
          </p:nvPr>
        </p:nvSpPr>
        <p:spPr>
          <a:xfrm>
            <a:off x="251520" y="1340768"/>
            <a:ext cx="3213993" cy="864096"/>
          </a:xfrm>
        </p:spPr>
        <p:txBody>
          <a:bodyPr anchor="b"/>
          <a:lstStyle>
            <a:lvl1pPr algn="l">
              <a:defRPr sz="2000" b="1"/>
            </a:lvl1pPr>
          </a:lstStyle>
          <a:p>
            <a:r>
              <a:rPr lang="en-US"/>
              <a:t>Click to edit Master title style</a:t>
            </a:r>
            <a:endParaRPr lang="nl-NL" dirty="0"/>
          </a:p>
        </p:txBody>
      </p:sp>
      <p:sp>
        <p:nvSpPr>
          <p:cNvPr id="3" name="Rechtsgroot"/>
          <p:cNvSpPr>
            <a:spLocks noGrp="1"/>
          </p:cNvSpPr>
          <p:nvPr>
            <p:ph idx="1"/>
          </p:nvPr>
        </p:nvSpPr>
        <p:spPr>
          <a:xfrm>
            <a:off x="3575050" y="1340768"/>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kstlinks"/>
          <p:cNvSpPr>
            <a:spLocks noGrp="1"/>
          </p:cNvSpPr>
          <p:nvPr>
            <p:ph type="body" sz="half" idx="2"/>
          </p:nvPr>
        </p:nvSpPr>
        <p:spPr>
          <a:xfrm>
            <a:off x="251520" y="2204864"/>
            <a:ext cx="3213993"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2546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Onderschriftkop"/>
          <p:cNvSpPr>
            <a:spLocks noGrp="1"/>
          </p:cNvSpPr>
          <p:nvPr>
            <p:ph type="title"/>
          </p:nvPr>
        </p:nvSpPr>
        <p:spPr>
          <a:xfrm>
            <a:off x="1792288" y="5085184"/>
            <a:ext cx="5486400" cy="648072"/>
          </a:xfrm>
        </p:spPr>
        <p:txBody>
          <a:bodyPr anchor="b"/>
          <a:lstStyle>
            <a:lvl1pPr algn="l">
              <a:defRPr sz="2000" b="1"/>
            </a:lvl1pPr>
          </a:lstStyle>
          <a:p>
            <a:r>
              <a:rPr lang="en-US"/>
              <a:t>Click to edit Master title style</a:t>
            </a:r>
            <a:endParaRPr lang="nl-NL" dirty="0"/>
          </a:p>
        </p:txBody>
      </p:sp>
      <p:sp>
        <p:nvSpPr>
          <p:cNvPr id="3" name="Figuur"/>
          <p:cNvSpPr>
            <a:spLocks noGrp="1"/>
          </p:cNvSpPr>
          <p:nvPr>
            <p:ph type="pic" idx="1"/>
          </p:nvPr>
        </p:nvSpPr>
        <p:spPr>
          <a:xfrm>
            <a:off x="1792288" y="1484783"/>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Onderschrift"/>
          <p:cNvSpPr>
            <a:spLocks noGrp="1"/>
          </p:cNvSpPr>
          <p:nvPr>
            <p:ph type="body" sz="half" idx="2"/>
          </p:nvPr>
        </p:nvSpPr>
        <p:spPr>
          <a:xfrm>
            <a:off x="1792288" y="5733256"/>
            <a:ext cx="54864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5245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shape_Transparantie" hidden="1"/>
          <p:cNvSpPr>
            <a:spLocks noChangeArrowheads="1"/>
          </p:cNvSpPr>
          <p:nvPr/>
        </p:nvSpPr>
        <p:spPr bwMode="auto">
          <a:xfrm>
            <a:off x="0" y="0"/>
            <a:ext cx="12700" cy="1017588"/>
          </a:xfrm>
          <a:prstGeom prst="rect">
            <a:avLst/>
          </a:prstGeom>
          <a:gradFill flip="none" rotWithShape="1">
            <a:gsLst>
              <a:gs pos="0">
                <a:srgbClr val="FFFFFF"/>
              </a:gs>
              <a:gs pos="100000">
                <a:srgbClr val="757575">
                  <a:alpha val="0"/>
                </a:srgbClr>
              </a:gs>
            </a:gsLst>
            <a:lin ang="0" scaled="1"/>
            <a:tileRect/>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1031" name="shape_TransFollower" hidden="1"/>
          <p:cNvSpPr>
            <a:spLocks noChangeArrowheads="1"/>
          </p:cNvSpPr>
          <p:nvPr/>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1026" name="Tekstvak"/>
          <p:cNvSpPr>
            <a:spLocks noGrp="1" noChangeArrowheads="1"/>
          </p:cNvSpPr>
          <p:nvPr>
            <p:ph type="body" idx="1"/>
          </p:nvPr>
        </p:nvSpPr>
        <p:spPr bwMode="auto">
          <a:xfrm>
            <a:off x="0" y="1456213"/>
            <a:ext cx="9140825" cy="51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70000" bIns="45717" numCol="1" anchor="t" anchorCtr="0" compatLnSpc="1">
            <a:prstTxWarp prst="textNoShape">
              <a:avLst/>
            </a:prstTxWarp>
            <a:normAutofit/>
          </a:bodyPr>
          <a:lstStyle/>
          <a:p>
            <a:pPr lvl="0"/>
            <a:r>
              <a:rPr lang="nl-NL" altLang="nl-NL" dirty="0" err="1"/>
              <a:t>Edit</a:t>
            </a:r>
            <a:r>
              <a:rPr lang="nl-NL" altLang="nl-NL" dirty="0"/>
              <a:t> Master </a:t>
            </a:r>
            <a:r>
              <a:rPr lang="nl-NL" altLang="nl-NL" dirty="0" err="1"/>
              <a:t>text</a:t>
            </a:r>
            <a:r>
              <a:rPr lang="nl-NL" altLang="nl-NL" dirty="0"/>
              <a:t> </a:t>
            </a:r>
            <a:r>
              <a:rPr lang="nl-NL" altLang="nl-NL" dirty="0" err="1"/>
              <a:t>styles</a:t>
            </a:r>
            <a:endParaRPr lang="nl-NL" altLang="nl-NL" dirty="0"/>
          </a:p>
          <a:p>
            <a:pPr lvl="1"/>
            <a:r>
              <a:rPr lang="nl-NL" altLang="nl-NL" dirty="0"/>
              <a:t>Second level</a:t>
            </a:r>
          </a:p>
          <a:p>
            <a:pPr lvl="2"/>
            <a:r>
              <a:rPr lang="nl-NL" altLang="nl-NL" dirty="0" err="1"/>
              <a:t>Third</a:t>
            </a:r>
            <a:r>
              <a:rPr lang="nl-NL" altLang="nl-NL" dirty="0"/>
              <a:t> level</a:t>
            </a:r>
          </a:p>
          <a:p>
            <a:pPr lvl="3"/>
            <a:r>
              <a:rPr lang="nl-NL" altLang="nl-NL" dirty="0" err="1"/>
              <a:t>Fourth</a:t>
            </a:r>
            <a:r>
              <a:rPr lang="nl-NL" altLang="nl-NL" dirty="0"/>
              <a:t> level</a:t>
            </a:r>
          </a:p>
          <a:p>
            <a:pPr lvl="4"/>
            <a:r>
              <a:rPr lang="nl-NL" altLang="nl-NL" dirty="0" err="1"/>
              <a:t>Fifth</a:t>
            </a:r>
            <a:r>
              <a:rPr lang="nl-NL" altLang="nl-NL" dirty="0"/>
              <a:t> level</a:t>
            </a:r>
          </a:p>
        </p:txBody>
      </p:sp>
      <p:sp>
        <p:nvSpPr>
          <p:cNvPr id="1028" name="Titelvak"/>
          <p:cNvSpPr>
            <a:spLocks noGrp="1" noChangeArrowheads="1"/>
          </p:cNvSpPr>
          <p:nvPr>
            <p:ph type="title"/>
          </p:nvPr>
        </p:nvSpPr>
        <p:spPr bwMode="auto">
          <a:xfrm>
            <a:off x="0" y="584835"/>
            <a:ext cx="9140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p>
            <a:pPr lvl="0"/>
            <a:r>
              <a:rPr lang="nl-NL" altLang="nl-NL" dirty="0"/>
              <a:t>Click </a:t>
            </a:r>
            <a:r>
              <a:rPr lang="nl-NL" altLang="nl-NL" dirty="0" err="1"/>
              <a:t>to</a:t>
            </a:r>
            <a:r>
              <a:rPr lang="nl-NL" altLang="nl-NL" dirty="0"/>
              <a:t> </a:t>
            </a:r>
            <a:r>
              <a:rPr lang="nl-NL" altLang="nl-NL" dirty="0" err="1"/>
              <a:t>edit</a:t>
            </a:r>
            <a:r>
              <a:rPr lang="nl-NL" altLang="nl-NL" dirty="0"/>
              <a:t> Master </a:t>
            </a:r>
            <a:r>
              <a:rPr lang="nl-NL" altLang="nl-NL" dirty="0" err="1"/>
              <a:t>title</a:t>
            </a:r>
            <a:r>
              <a:rPr lang="nl-NL" altLang="nl-NL" dirty="0"/>
              <a:t> </a:t>
            </a:r>
            <a:r>
              <a:rPr lang="nl-NL" altLang="nl-NL" dirty="0" err="1"/>
              <a:t>style</a:t>
            </a:r>
            <a:endParaRPr lang="nl-NL" altLang="nl-NL" dirty="0"/>
          </a:p>
        </p:txBody>
      </p:sp>
      <p:sp>
        <p:nvSpPr>
          <p:cNvPr id="1027" name="RodeBalk"/>
          <p:cNvSpPr>
            <a:spLocks noChangeArrowheads="1"/>
          </p:cNvSpPr>
          <p:nvPr/>
        </p:nvSpPr>
        <p:spPr bwMode="auto">
          <a:xfrm>
            <a:off x="-1" y="407035"/>
            <a:ext cx="9144000" cy="762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solidFill>
                <a:srgbClr val="FFFFFF"/>
              </a:solidFill>
            </a:endParaRPr>
          </a:p>
        </p:txBody>
      </p:sp>
      <p:pic>
        <p:nvPicPr>
          <p:cNvPr id="1033" name="LogoSlash_01" descr="SLASHTRANS" hidden="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goSlash_02" descr="SLASHTRANS" hidden="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chuineBalk"/>
          <p:cNvSpPr/>
          <p:nvPr userDrawn="1"/>
        </p:nvSpPr>
        <p:spPr>
          <a:xfrm>
            <a:off x="7974000" y="394244"/>
            <a:ext cx="117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Paginanummer"/>
          <p:cNvSpPr/>
          <p:nvPr userDrawn="1"/>
        </p:nvSpPr>
        <p:spPr>
          <a:xfrm>
            <a:off x="8674100" y="400685"/>
            <a:ext cx="1905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600" smtClean="0">
                <a:solidFill>
                  <a:srgbClr val="000000"/>
                </a:solidFill>
              </a:rPr>
              <a:pPr algn="r"/>
              <a:t>‹nr.›</a:t>
            </a:fld>
            <a:endParaRPr lang="nl-NL" sz="600" dirty="0">
              <a:solidFill>
                <a:srgbClr val="000000"/>
              </a:solidFill>
            </a:endParaRPr>
          </a:p>
        </p:txBody>
      </p:sp>
      <p:sp>
        <p:nvSpPr>
          <p:cNvPr id="1037" name="Scheiding"/>
          <p:cNvSpPr txBox="1">
            <a:spLocks noChangeArrowheads="1"/>
          </p:cNvSpPr>
          <p:nvPr/>
        </p:nvSpPr>
        <p:spPr bwMode="auto">
          <a:xfrm>
            <a:off x="8661400" y="400685"/>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600" dirty="0">
                <a:solidFill>
                  <a:srgbClr val="000000"/>
                </a:solidFill>
                <a:latin typeface="Verdana" pitchFamily="34" charset="0"/>
              </a:rPr>
              <a:t>|</a:t>
            </a:r>
          </a:p>
        </p:txBody>
      </p:sp>
      <p:pic>
        <p:nvPicPr>
          <p:cNvPr id="5" name="RUGlogoTop"/>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0821" y="82093"/>
            <a:ext cx="1126723" cy="264160"/>
          </a:xfrm>
          <a:prstGeom prst="rect">
            <a:avLst/>
          </a:prstGeom>
        </p:spPr>
      </p:pic>
      <p:sp>
        <p:nvSpPr>
          <p:cNvPr id="1034" name="tb_Faculty" hidden="1"/>
          <p:cNvSpPr txBox="1">
            <a:spLocks noChangeArrowheads="1"/>
          </p:cNvSpPr>
          <p:nvPr/>
        </p:nvSpPr>
        <p:spPr bwMode="auto">
          <a:xfrm>
            <a:off x="3687763" y="339725"/>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dirty="0">
              <a:solidFill>
                <a:srgbClr val="CC0000"/>
              </a:solidFill>
              <a:latin typeface="Georgia" pitchFamily="18" charset="0"/>
            </a:endParaRPr>
          </a:p>
        </p:txBody>
      </p:sp>
      <p:sp>
        <p:nvSpPr>
          <p:cNvPr id="1035" name="tb_Department" hidden="1"/>
          <p:cNvSpPr txBox="1">
            <a:spLocks noChangeArrowheads="1"/>
          </p:cNvSpPr>
          <p:nvPr/>
        </p:nvSpPr>
        <p:spPr bwMode="auto">
          <a:xfrm>
            <a:off x="5811838" y="341313"/>
            <a:ext cx="18002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dirty="0">
              <a:solidFill>
                <a:srgbClr val="CC0000"/>
              </a:solidFill>
              <a:latin typeface="Georgia" pitchFamily="18" charset="0"/>
            </a:endParaRPr>
          </a:p>
        </p:txBody>
      </p:sp>
      <p:sp>
        <p:nvSpPr>
          <p:cNvPr id="1032" name="tbDate"/>
          <p:cNvSpPr txBox="1">
            <a:spLocks noChangeArrowheads="1"/>
          </p:cNvSpPr>
          <p:nvPr/>
        </p:nvSpPr>
        <p:spPr bwMode="auto">
          <a:xfrm>
            <a:off x="7874000" y="400685"/>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600">
                <a:solidFill>
                  <a:srgbClr val="000000"/>
                </a:solidFill>
                <a:latin typeface="+mn-lt"/>
              </a:rPr>
              <a:t>01-10-2021</a:t>
            </a:r>
            <a:endParaRPr lang="nl-NL" sz="6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980"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hf hdr="0" ftr="0" dt="0"/>
  <p:txStyles>
    <p:title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p:titleStyle>
    <p:bodyStyle>
      <a:lvl1pPr marL="249238" indent="-249238" algn="l" rtl="0" eaLnBrk="1" fontAlgn="base" hangingPunct="1">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1" fontAlgn="base" hangingPunct="1">
        <a:spcBef>
          <a:spcPct val="20000"/>
        </a:spcBef>
        <a:spcAft>
          <a:spcPct val="0"/>
        </a:spcAft>
        <a:buSzPct val="50000"/>
        <a:buFont typeface="Wingdings" pitchFamily="2" charset="2"/>
        <a:buChar char="§"/>
        <a:defRPr sz="2500">
          <a:solidFill>
            <a:schemeClr val="tx1"/>
          </a:solidFill>
          <a:latin typeface="+mn-lt"/>
          <a:cs typeface="+mn-cs"/>
        </a:defRPr>
      </a:lvl2pPr>
      <a:lvl3pPr marL="744538" indent="-242888" algn="l" rtl="0" eaLnBrk="1" fontAlgn="base" hangingPunct="1">
        <a:spcBef>
          <a:spcPct val="20000"/>
        </a:spcBef>
        <a:spcAft>
          <a:spcPct val="0"/>
        </a:spcAft>
        <a:buSzPct val="85000"/>
        <a:buFont typeface="Courier New" pitchFamily="49" charset="0"/>
        <a:buChar char="-"/>
        <a:defRPr sz="2500">
          <a:solidFill>
            <a:schemeClr val="tx1"/>
          </a:solidFill>
          <a:latin typeface="+mn-lt"/>
          <a:cs typeface="+mn-cs"/>
        </a:defRPr>
      </a:lvl3pPr>
      <a:lvl4pPr marL="1009650" indent="-263525" algn="l" rtl="0" eaLnBrk="1" fontAlgn="base" hangingPunct="1">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shape_Transparantie" hidden="1"/>
          <p:cNvSpPr>
            <a:spLocks noChangeArrowheads="1"/>
          </p:cNvSpPr>
          <p:nvPr/>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2054" name="shape_TransFollower" hidden="1"/>
          <p:cNvSpPr>
            <a:spLocks noChangeArrowheads="1"/>
          </p:cNvSpPr>
          <p:nvPr/>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2050" name="Tekstvak"/>
          <p:cNvSpPr>
            <a:spLocks noGrp="1" noChangeArrowheads="1"/>
          </p:cNvSpPr>
          <p:nvPr>
            <p:ph type="body" idx="1"/>
          </p:nvPr>
        </p:nvSpPr>
        <p:spPr bwMode="auto">
          <a:xfrm>
            <a:off x="0" y="1456213"/>
            <a:ext cx="9140825" cy="51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67843" bIns="45717" numCol="1" anchor="t" anchorCtr="0" compatLnSpc="1">
            <a:prstTxWarp prst="textNoShape">
              <a:avLst/>
            </a:prstTxWarp>
          </a:bodyPr>
          <a:lstStyle/>
          <a:p>
            <a:pPr lvl="0"/>
            <a:r>
              <a:rPr lang="nl-NL" altLang="nl-NL" dirty="0"/>
              <a:t>Click </a:t>
            </a:r>
            <a:r>
              <a:rPr lang="nl-NL" altLang="nl-NL" dirty="0" err="1"/>
              <a:t>to</a:t>
            </a:r>
            <a:r>
              <a:rPr lang="nl-NL" altLang="nl-NL" dirty="0"/>
              <a:t> </a:t>
            </a:r>
            <a:r>
              <a:rPr lang="nl-NL" altLang="nl-NL" dirty="0" err="1"/>
              <a:t>edit</a:t>
            </a:r>
            <a:r>
              <a:rPr lang="nl-NL" altLang="nl-NL" dirty="0"/>
              <a:t> Master </a:t>
            </a:r>
            <a:r>
              <a:rPr lang="nl-NL" altLang="nl-NL" dirty="0" err="1"/>
              <a:t>text</a:t>
            </a:r>
            <a:r>
              <a:rPr lang="nl-NL" altLang="nl-NL" dirty="0"/>
              <a:t> </a:t>
            </a:r>
            <a:r>
              <a:rPr lang="nl-NL" altLang="nl-NL" dirty="0" err="1"/>
              <a:t>styles</a:t>
            </a:r>
            <a:endParaRPr lang="nl-NL" altLang="nl-NL" dirty="0"/>
          </a:p>
          <a:p>
            <a:pPr lvl="1"/>
            <a:r>
              <a:rPr lang="nl-NL" altLang="nl-NL" dirty="0"/>
              <a:t>Second level</a:t>
            </a:r>
          </a:p>
          <a:p>
            <a:pPr lvl="0"/>
            <a:r>
              <a:rPr lang="nl-NL" altLang="nl-NL" dirty="0" err="1"/>
              <a:t>Third</a:t>
            </a:r>
            <a:r>
              <a:rPr lang="nl-NL" altLang="nl-NL" dirty="0"/>
              <a:t> level</a:t>
            </a:r>
          </a:p>
          <a:p>
            <a:pPr lvl="1"/>
            <a:r>
              <a:rPr lang="nl-NL" altLang="nl-NL" dirty="0" err="1"/>
              <a:t>Fourth</a:t>
            </a:r>
            <a:r>
              <a:rPr lang="nl-NL" altLang="nl-NL" dirty="0"/>
              <a:t> level</a:t>
            </a:r>
          </a:p>
          <a:p>
            <a:pPr lvl="2"/>
            <a:r>
              <a:rPr lang="nl-NL" altLang="nl-NL" dirty="0" err="1"/>
              <a:t>Fifth</a:t>
            </a:r>
            <a:r>
              <a:rPr lang="nl-NL" altLang="nl-NL" dirty="0"/>
              <a:t> level</a:t>
            </a:r>
          </a:p>
        </p:txBody>
      </p:sp>
      <p:sp>
        <p:nvSpPr>
          <p:cNvPr id="2059" name="Titelvak"/>
          <p:cNvSpPr>
            <a:spLocks noGrp="1" noChangeArrowheads="1"/>
          </p:cNvSpPr>
          <p:nvPr>
            <p:ph type="title"/>
          </p:nvPr>
        </p:nvSpPr>
        <p:spPr bwMode="auto">
          <a:xfrm>
            <a:off x="0" y="584835"/>
            <a:ext cx="9140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5720" rIns="270000" bIns="45720" numCol="1" anchor="ctr" anchorCtr="0" compatLnSpc="1">
            <a:prstTxWarp prst="textNoShape">
              <a:avLst/>
            </a:prstTxWarp>
          </a:bodyPr>
          <a:lstStyle/>
          <a:p>
            <a:pPr lvl="0"/>
            <a:r>
              <a:rPr lang="nl-NL" altLang="nl-NL" dirty="0"/>
              <a:t>Click </a:t>
            </a:r>
            <a:r>
              <a:rPr lang="nl-NL" altLang="nl-NL" dirty="0" err="1"/>
              <a:t>to</a:t>
            </a:r>
            <a:r>
              <a:rPr lang="nl-NL" altLang="nl-NL" dirty="0"/>
              <a:t> </a:t>
            </a:r>
            <a:r>
              <a:rPr lang="nl-NL" altLang="nl-NL" dirty="0" err="1"/>
              <a:t>edit</a:t>
            </a:r>
            <a:r>
              <a:rPr lang="nl-NL" altLang="nl-NL" dirty="0"/>
              <a:t> Master </a:t>
            </a:r>
            <a:r>
              <a:rPr lang="nl-NL" altLang="nl-NL" dirty="0" err="1"/>
              <a:t>title</a:t>
            </a:r>
            <a:r>
              <a:rPr lang="nl-NL" altLang="nl-NL" dirty="0"/>
              <a:t> </a:t>
            </a:r>
            <a:r>
              <a:rPr lang="nl-NL" altLang="nl-NL" dirty="0" err="1"/>
              <a:t>style</a:t>
            </a:r>
            <a:endParaRPr lang="nl-NL" altLang="nl-NL" dirty="0"/>
          </a:p>
        </p:txBody>
      </p:sp>
      <p:sp>
        <p:nvSpPr>
          <p:cNvPr id="2051" name="RodeBalk"/>
          <p:cNvSpPr>
            <a:spLocks noChangeArrowheads="1"/>
          </p:cNvSpPr>
          <p:nvPr/>
        </p:nvSpPr>
        <p:spPr bwMode="auto">
          <a:xfrm>
            <a:off x="-1" y="407035"/>
            <a:ext cx="9144000" cy="762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solidFill>
                <a:srgbClr val="FFFFFF"/>
              </a:solidFill>
            </a:endParaRPr>
          </a:p>
        </p:txBody>
      </p:sp>
      <p:pic>
        <p:nvPicPr>
          <p:cNvPr id="2056" name="LogoSlash_01"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LogoSlash_02"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chuineBalk"/>
          <p:cNvSpPr/>
          <p:nvPr userDrawn="1"/>
        </p:nvSpPr>
        <p:spPr>
          <a:xfrm>
            <a:off x="7974000" y="394244"/>
            <a:ext cx="117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aginanummer"/>
          <p:cNvSpPr/>
          <p:nvPr userDrawn="1"/>
        </p:nvSpPr>
        <p:spPr>
          <a:xfrm>
            <a:off x="8674100" y="400685"/>
            <a:ext cx="1905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600" smtClean="0">
                <a:solidFill>
                  <a:srgbClr val="000000"/>
                </a:solidFill>
              </a:rPr>
              <a:pPr algn="r"/>
              <a:t>‹nr.›</a:t>
            </a:fld>
            <a:endParaRPr lang="nl-NL" sz="600" dirty="0">
              <a:solidFill>
                <a:srgbClr val="000000"/>
              </a:solidFill>
            </a:endParaRPr>
          </a:p>
        </p:txBody>
      </p:sp>
      <p:sp>
        <p:nvSpPr>
          <p:cNvPr id="2061" name="Scheiding"/>
          <p:cNvSpPr txBox="1">
            <a:spLocks noChangeArrowheads="1"/>
          </p:cNvSpPr>
          <p:nvPr/>
        </p:nvSpPr>
        <p:spPr bwMode="auto">
          <a:xfrm>
            <a:off x="8661400" y="400685"/>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600" dirty="0">
                <a:solidFill>
                  <a:srgbClr val="000000"/>
                </a:solidFill>
                <a:latin typeface="Verdana" pitchFamily="34" charset="0"/>
              </a:rPr>
              <a:t>|</a:t>
            </a:r>
          </a:p>
        </p:txBody>
      </p:sp>
      <p:pic>
        <p:nvPicPr>
          <p:cNvPr id="2" name="RUGlogoTop"/>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0821" y="82093"/>
            <a:ext cx="1126723" cy="264160"/>
          </a:xfrm>
          <a:prstGeom prst="rect">
            <a:avLst/>
          </a:prstGeom>
        </p:spPr>
      </p:pic>
      <p:sp>
        <p:nvSpPr>
          <p:cNvPr id="5129" name="tb_Faculty" hidden="1"/>
          <p:cNvSpPr txBox="1">
            <a:spLocks noChangeArrowheads="1"/>
          </p:cNvSpPr>
          <p:nvPr/>
        </p:nvSpPr>
        <p:spPr bwMode="auto">
          <a:xfrm>
            <a:off x="3687763"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dirty="0">
              <a:solidFill>
                <a:srgbClr val="CC0000"/>
              </a:solidFill>
              <a:latin typeface="Georgia" pitchFamily="18" charset="0"/>
            </a:endParaRPr>
          </a:p>
        </p:txBody>
      </p:sp>
      <p:sp>
        <p:nvSpPr>
          <p:cNvPr id="5130" name="tb_Department" hidden="1"/>
          <p:cNvSpPr txBox="1">
            <a:spLocks noChangeAspect="1" noChangeArrowheads="1"/>
          </p:cNvSpPr>
          <p:nvPr/>
        </p:nvSpPr>
        <p:spPr bwMode="auto">
          <a:xfrm>
            <a:off x="5811838" y="341313"/>
            <a:ext cx="18002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dirty="0">
              <a:solidFill>
                <a:srgbClr val="CC0000"/>
              </a:solidFill>
              <a:latin typeface="Georgia" pitchFamily="18" charset="0"/>
            </a:endParaRPr>
          </a:p>
        </p:txBody>
      </p:sp>
      <p:sp>
        <p:nvSpPr>
          <p:cNvPr id="5128" name="tbDate"/>
          <p:cNvSpPr txBox="1">
            <a:spLocks noChangeArrowheads="1"/>
          </p:cNvSpPr>
          <p:nvPr/>
        </p:nvSpPr>
        <p:spPr bwMode="auto">
          <a:xfrm>
            <a:off x="7874000" y="400685"/>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600">
                <a:solidFill>
                  <a:srgbClr val="000000"/>
                </a:solidFill>
                <a:latin typeface="Verdana" pitchFamily="34" charset="0"/>
              </a:rPr>
              <a:t>01-10-2021</a:t>
            </a:r>
            <a:endParaRPr lang="nl-NL" sz="600" dirty="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82"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17525" indent="-266700"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41300"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fontAlgn="base">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fontAlgn="base">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fontAlgn="base">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7" name="shape_Transparantie" hidden="1"/>
          <p:cNvSpPr>
            <a:spLocks noChangeArrowheads="1"/>
          </p:cNvSpPr>
          <p:nvPr/>
        </p:nvSpPr>
        <p:spPr bwMode="auto">
          <a:xfrm>
            <a:off x="127000" y="0"/>
            <a:ext cx="254000" cy="1017588"/>
          </a:xfrm>
          <a:prstGeom prst="rect">
            <a:avLst/>
          </a:prstGeom>
          <a:gradFill rotWithShape="1">
            <a:gsLst>
              <a:gs pos="0">
                <a:srgbClr val="FFFFFF"/>
              </a:gs>
              <a:gs pos="100000">
                <a:srgbClr val="757575">
                  <a:alpha val="0"/>
                </a:srgbClr>
              </a:gs>
            </a:gsLst>
            <a:lin ang="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3078" name="shape_TransFollower" hidden="1"/>
          <p:cNvSpPr>
            <a:spLocks noChangeArrowheads="1"/>
          </p:cNvSpPr>
          <p:nvPr/>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3074" name="Tekstvak"/>
          <p:cNvSpPr>
            <a:spLocks noGrp="1" noChangeArrowheads="1"/>
          </p:cNvSpPr>
          <p:nvPr>
            <p:ph type="body" idx="1"/>
          </p:nvPr>
        </p:nvSpPr>
        <p:spPr bwMode="auto">
          <a:xfrm>
            <a:off x="0" y="1456213"/>
            <a:ext cx="9140825" cy="51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67843" bIns="45717" numCol="1" anchor="t" anchorCtr="0" compatLnSpc="1">
            <a:prstTxWarp prst="textNoShape">
              <a:avLst/>
            </a:prstTxWarp>
          </a:bodyPr>
          <a:lstStyle/>
          <a:p>
            <a:pPr lvl="0"/>
            <a:r>
              <a:rPr lang="nl-NL" altLang="nl-NL" dirty="0"/>
              <a:t>Click </a:t>
            </a:r>
            <a:r>
              <a:rPr lang="nl-NL" altLang="nl-NL" dirty="0" err="1"/>
              <a:t>to</a:t>
            </a:r>
            <a:r>
              <a:rPr lang="nl-NL" altLang="nl-NL" dirty="0"/>
              <a:t> </a:t>
            </a:r>
            <a:r>
              <a:rPr lang="nl-NL" altLang="nl-NL" dirty="0" err="1"/>
              <a:t>edit</a:t>
            </a:r>
            <a:r>
              <a:rPr lang="nl-NL" altLang="nl-NL" dirty="0"/>
              <a:t> Master </a:t>
            </a:r>
            <a:r>
              <a:rPr lang="nl-NL" altLang="nl-NL" dirty="0" err="1"/>
              <a:t>text</a:t>
            </a:r>
            <a:r>
              <a:rPr lang="nl-NL" altLang="nl-NL" dirty="0"/>
              <a:t> </a:t>
            </a:r>
            <a:r>
              <a:rPr lang="nl-NL" altLang="nl-NL" dirty="0" err="1"/>
              <a:t>styles</a:t>
            </a:r>
            <a:endParaRPr lang="nl-NL" altLang="nl-NL" dirty="0"/>
          </a:p>
          <a:p>
            <a:pPr lvl="1"/>
            <a:r>
              <a:rPr lang="nl-NL" altLang="nl-NL" dirty="0"/>
              <a:t>Second level</a:t>
            </a:r>
          </a:p>
          <a:p>
            <a:pPr lvl="2"/>
            <a:r>
              <a:rPr lang="nl-NL" altLang="nl-NL" dirty="0" err="1"/>
              <a:t>Third</a:t>
            </a:r>
            <a:r>
              <a:rPr lang="nl-NL" altLang="nl-NL" dirty="0"/>
              <a:t> level</a:t>
            </a:r>
          </a:p>
          <a:p>
            <a:pPr lvl="3"/>
            <a:r>
              <a:rPr lang="nl-NL" altLang="nl-NL" dirty="0" err="1"/>
              <a:t>Fourth</a:t>
            </a:r>
            <a:r>
              <a:rPr lang="nl-NL" altLang="nl-NL" dirty="0"/>
              <a:t> level</a:t>
            </a:r>
          </a:p>
          <a:p>
            <a:pPr lvl="4"/>
            <a:r>
              <a:rPr lang="nl-NL" altLang="nl-NL" dirty="0" err="1"/>
              <a:t>Fifth</a:t>
            </a:r>
            <a:r>
              <a:rPr lang="nl-NL" altLang="nl-NL" dirty="0"/>
              <a:t> level</a:t>
            </a:r>
          </a:p>
        </p:txBody>
      </p:sp>
      <p:sp>
        <p:nvSpPr>
          <p:cNvPr id="3083" name="Titelvak"/>
          <p:cNvSpPr>
            <a:spLocks noGrp="1" noChangeArrowheads="1"/>
          </p:cNvSpPr>
          <p:nvPr>
            <p:ph type="title"/>
          </p:nvPr>
        </p:nvSpPr>
        <p:spPr bwMode="auto">
          <a:xfrm>
            <a:off x="0" y="584835"/>
            <a:ext cx="9140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5720" rIns="270000" bIns="45720" numCol="1" anchor="ctr" anchorCtr="0" compatLnSpc="1">
            <a:prstTxWarp prst="textNoShape">
              <a:avLst/>
            </a:prstTxWarp>
          </a:bodyPr>
          <a:lstStyle/>
          <a:p>
            <a:pPr lvl="0"/>
            <a:r>
              <a:rPr lang="nl-NL" altLang="nl-NL" dirty="0"/>
              <a:t>Click </a:t>
            </a:r>
            <a:r>
              <a:rPr lang="nl-NL" altLang="nl-NL" dirty="0" err="1"/>
              <a:t>to</a:t>
            </a:r>
            <a:r>
              <a:rPr lang="nl-NL" altLang="nl-NL" dirty="0"/>
              <a:t> </a:t>
            </a:r>
            <a:r>
              <a:rPr lang="nl-NL" altLang="nl-NL" dirty="0" err="1"/>
              <a:t>edit</a:t>
            </a:r>
            <a:r>
              <a:rPr lang="nl-NL" altLang="nl-NL" dirty="0"/>
              <a:t> Master </a:t>
            </a:r>
            <a:r>
              <a:rPr lang="nl-NL" altLang="nl-NL" dirty="0" err="1"/>
              <a:t>title</a:t>
            </a:r>
            <a:r>
              <a:rPr lang="nl-NL" altLang="nl-NL" dirty="0"/>
              <a:t> </a:t>
            </a:r>
            <a:r>
              <a:rPr lang="nl-NL" altLang="nl-NL" dirty="0" err="1"/>
              <a:t>style</a:t>
            </a:r>
            <a:endParaRPr lang="nl-NL" altLang="nl-NL" dirty="0"/>
          </a:p>
        </p:txBody>
      </p:sp>
      <p:sp>
        <p:nvSpPr>
          <p:cNvPr id="3075" name="RodeBalk"/>
          <p:cNvSpPr>
            <a:spLocks noChangeArrowheads="1"/>
          </p:cNvSpPr>
          <p:nvPr/>
        </p:nvSpPr>
        <p:spPr bwMode="auto">
          <a:xfrm>
            <a:off x="-1" y="407035"/>
            <a:ext cx="9144000" cy="762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solidFill>
                <a:srgbClr val="FFFFFF"/>
              </a:solidFill>
            </a:endParaRPr>
          </a:p>
        </p:txBody>
      </p:sp>
      <p:pic>
        <p:nvPicPr>
          <p:cNvPr id="3080" name="LogoSlash_01"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LogoSlash_02"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chuineBalk"/>
          <p:cNvSpPr/>
          <p:nvPr userDrawn="1"/>
        </p:nvSpPr>
        <p:spPr>
          <a:xfrm>
            <a:off x="7974000" y="394244"/>
            <a:ext cx="117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aginanummer"/>
          <p:cNvSpPr/>
          <p:nvPr userDrawn="1"/>
        </p:nvSpPr>
        <p:spPr>
          <a:xfrm>
            <a:off x="8674100" y="400685"/>
            <a:ext cx="1905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600" smtClean="0">
                <a:solidFill>
                  <a:srgbClr val="000000"/>
                </a:solidFill>
              </a:rPr>
              <a:pPr algn="r"/>
              <a:t>‹nr.›</a:t>
            </a:fld>
            <a:endParaRPr lang="nl-NL" sz="600" dirty="0">
              <a:solidFill>
                <a:srgbClr val="000000"/>
              </a:solidFill>
            </a:endParaRPr>
          </a:p>
        </p:txBody>
      </p:sp>
      <p:sp>
        <p:nvSpPr>
          <p:cNvPr id="3085" name="Scheiding"/>
          <p:cNvSpPr txBox="1">
            <a:spLocks noChangeArrowheads="1"/>
          </p:cNvSpPr>
          <p:nvPr/>
        </p:nvSpPr>
        <p:spPr bwMode="auto">
          <a:xfrm>
            <a:off x="8661400" y="400685"/>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600" dirty="0">
                <a:solidFill>
                  <a:srgbClr val="000000"/>
                </a:solidFill>
                <a:latin typeface="Verdana" pitchFamily="34" charset="0"/>
              </a:rPr>
              <a:t>|</a:t>
            </a:r>
          </a:p>
        </p:txBody>
      </p:sp>
      <p:pic>
        <p:nvPicPr>
          <p:cNvPr id="2" name="RUGlogoTop"/>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0821" y="82093"/>
            <a:ext cx="1126723" cy="264160"/>
          </a:xfrm>
          <a:prstGeom prst="rect">
            <a:avLst/>
          </a:prstGeom>
        </p:spPr>
      </p:pic>
      <p:sp>
        <p:nvSpPr>
          <p:cNvPr id="7177" name="tb_Faculty" hidden="1"/>
          <p:cNvSpPr txBox="1">
            <a:spLocks noChangeArrowheads="1"/>
          </p:cNvSpPr>
          <p:nvPr/>
        </p:nvSpPr>
        <p:spPr bwMode="auto">
          <a:xfrm>
            <a:off x="3687763"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dirty="0">
              <a:solidFill>
                <a:srgbClr val="CC0000"/>
              </a:solidFill>
              <a:latin typeface="Georgia" pitchFamily="18" charset="0"/>
            </a:endParaRPr>
          </a:p>
        </p:txBody>
      </p:sp>
      <p:sp>
        <p:nvSpPr>
          <p:cNvPr id="7178" name="tb_Department" hidden="1"/>
          <p:cNvSpPr txBox="1">
            <a:spLocks noChangeArrowheads="1"/>
          </p:cNvSpPr>
          <p:nvPr/>
        </p:nvSpPr>
        <p:spPr bwMode="auto">
          <a:xfrm>
            <a:off x="5811838" y="341313"/>
            <a:ext cx="1800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dirty="0">
              <a:solidFill>
                <a:srgbClr val="CC0000"/>
              </a:solidFill>
              <a:latin typeface="Georgia" pitchFamily="18" charset="0"/>
            </a:endParaRPr>
          </a:p>
        </p:txBody>
      </p:sp>
      <p:sp>
        <p:nvSpPr>
          <p:cNvPr id="7176" name="tbDate"/>
          <p:cNvSpPr txBox="1">
            <a:spLocks noChangeArrowheads="1"/>
          </p:cNvSpPr>
          <p:nvPr/>
        </p:nvSpPr>
        <p:spPr bwMode="auto">
          <a:xfrm>
            <a:off x="7874000" y="400685"/>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600">
                <a:solidFill>
                  <a:srgbClr val="000000"/>
                </a:solidFill>
                <a:latin typeface="Verdana" pitchFamily="34" charset="0"/>
              </a:rPr>
              <a:t>01-10-2021</a:t>
            </a:r>
            <a:endParaRPr lang="nl-NL" sz="600" dirty="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81"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58763"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8413" indent="-257175"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25613" indent="-257175" algn="l" rtl="0" fontAlgn="base">
        <a:spcBef>
          <a:spcPct val="20000"/>
        </a:spcBef>
        <a:spcAft>
          <a:spcPct val="0"/>
        </a:spcAft>
        <a:buFont typeface="Courier New" pitchFamily="49" charset="0"/>
        <a:buChar char="-"/>
        <a:defRPr sz="2500">
          <a:solidFill>
            <a:schemeClr val="tx1"/>
          </a:solidFill>
          <a:latin typeface="+mn-lt"/>
          <a:cs typeface="+mn-cs"/>
        </a:defRPr>
      </a:lvl6pPr>
      <a:lvl7pPr marL="2182813" indent="-257175" algn="l" rtl="0" fontAlgn="base">
        <a:spcBef>
          <a:spcPct val="20000"/>
        </a:spcBef>
        <a:spcAft>
          <a:spcPct val="0"/>
        </a:spcAft>
        <a:buFont typeface="Courier New" pitchFamily="49" charset="0"/>
        <a:buChar char="-"/>
        <a:defRPr sz="2500">
          <a:solidFill>
            <a:schemeClr val="tx1"/>
          </a:solidFill>
          <a:latin typeface="+mn-lt"/>
          <a:cs typeface="+mn-cs"/>
        </a:defRPr>
      </a:lvl7pPr>
      <a:lvl8pPr marL="2640013" indent="-257175" algn="l" rtl="0" fontAlgn="base">
        <a:spcBef>
          <a:spcPct val="20000"/>
        </a:spcBef>
        <a:spcAft>
          <a:spcPct val="0"/>
        </a:spcAft>
        <a:buFont typeface="Courier New" pitchFamily="49" charset="0"/>
        <a:buChar char="-"/>
        <a:defRPr sz="2500">
          <a:solidFill>
            <a:schemeClr val="tx1"/>
          </a:solidFill>
          <a:latin typeface="+mn-lt"/>
          <a:cs typeface="+mn-cs"/>
        </a:defRPr>
      </a:lvl8pPr>
      <a:lvl9pPr marL="3097213" indent="-257175"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BF59A5-0416-4D13-846B-FECD470A63D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148A0E3-36C1-4976-8B22-C082FAF158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BF2688-9EBF-4448-A26A-58E2A31254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756251-7AD8-44C9-A645-0FA9338F341E}"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F387A446-39DF-43A1-A75A-3B71EE9942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05E7182-C8A7-4662-B97D-2329BA55798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353021-861C-462B-BFC7-162457430213}" type="slidenum">
              <a:rPr lang="nl-NL" smtClean="0"/>
              <a:t>‹nr.›</a:t>
            </a:fld>
            <a:endParaRPr lang="nl-NL"/>
          </a:p>
        </p:txBody>
      </p:sp>
    </p:spTree>
    <p:extLst>
      <p:ext uri="{BB962C8B-B14F-4D97-AF65-F5344CB8AC3E}">
        <p14:creationId xmlns:p14="http://schemas.microsoft.com/office/powerpoint/2010/main" val="216841886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udoc-alfa.vakdidactiekgw.nl/vonk/programma/moniek-v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Moniek.vis@rug.n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udoc-alfa.vakdidactiekgw.nl/vonk/programma/moniek-v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DC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2FA29-E11D-4B36-B3A3-B239A338B157}"/>
              </a:ext>
            </a:extLst>
          </p:cNvPr>
          <p:cNvSpPr>
            <a:spLocks noGrp="1"/>
          </p:cNvSpPr>
          <p:nvPr>
            <p:ph type="ctrTitle"/>
          </p:nvPr>
        </p:nvSpPr>
        <p:spPr>
          <a:xfrm>
            <a:off x="3513604" y="1452996"/>
            <a:ext cx="5368637" cy="2957945"/>
          </a:xfrm>
        </p:spPr>
        <p:txBody>
          <a:bodyPr vert="horz" lIns="68580" tIns="34290" rIns="68580" bIns="34290" rtlCol="0" anchor="ctr">
            <a:noAutofit/>
          </a:bodyPr>
          <a:lstStyle/>
          <a:p>
            <a:pPr algn="l"/>
            <a:r>
              <a:rPr lang="en-US" sz="3600" b="1" dirty="0"/>
              <a:t>Welkom </a:t>
            </a:r>
            <a:r>
              <a:rPr lang="en-US" sz="3600" b="1" dirty="0" err="1"/>
              <a:t>bij</a:t>
            </a:r>
            <a:r>
              <a:rPr lang="en-US" sz="3600" b="1" dirty="0"/>
              <a:t> de workshop </a:t>
            </a:r>
            <a:r>
              <a:rPr lang="nl-NL" sz="3600" b="1" dirty="0"/>
              <a:t>Genregericht</a:t>
            </a:r>
            <a:r>
              <a:rPr lang="en-US" sz="3600" b="1" dirty="0"/>
              <a:t>, </a:t>
            </a:r>
            <a:r>
              <a:rPr lang="en-US" sz="3600" b="1" dirty="0" err="1"/>
              <a:t>samenhangend</a:t>
            </a:r>
            <a:r>
              <a:rPr lang="en-US" sz="3600" b="1" dirty="0"/>
              <a:t> lees- </a:t>
            </a:r>
            <a:r>
              <a:rPr lang="en-US" sz="3600" b="1" dirty="0" err="1"/>
              <a:t>en</a:t>
            </a:r>
            <a:r>
              <a:rPr lang="en-US" sz="3600" b="1" dirty="0"/>
              <a:t> </a:t>
            </a:r>
            <a:r>
              <a:rPr lang="en-US" sz="3600" b="1" dirty="0" err="1"/>
              <a:t>schrijfonderwijs</a:t>
            </a:r>
            <a:r>
              <a:rPr lang="en-US" sz="3600" b="1" dirty="0"/>
              <a:t>!</a:t>
            </a:r>
            <a:br>
              <a:rPr lang="en-US" sz="3600" b="1" dirty="0"/>
            </a:br>
            <a:br>
              <a:rPr lang="en-US" sz="2100" dirty="0"/>
            </a:br>
            <a:r>
              <a:rPr lang="en-US" sz="2100" dirty="0"/>
              <a:t>	</a:t>
            </a:r>
            <a:r>
              <a:rPr lang="en-US" sz="4050" dirty="0"/>
              <a:t>		</a:t>
            </a:r>
            <a:r>
              <a:rPr lang="en-US" sz="2100" u="sng" dirty="0" err="1"/>
              <a:t>Spelregels</a:t>
            </a:r>
            <a:br>
              <a:rPr lang="en-US" sz="2100" dirty="0"/>
            </a:br>
            <a:r>
              <a:rPr lang="en-US" sz="2100" dirty="0"/>
              <a:t>			- </a:t>
            </a:r>
            <a:r>
              <a:rPr lang="en-US" sz="2100" dirty="0" err="1"/>
              <a:t>Zet</a:t>
            </a:r>
            <a:r>
              <a:rPr lang="en-US" sz="2100" dirty="0"/>
              <a:t> </a:t>
            </a:r>
            <a:r>
              <a:rPr lang="en-US" sz="2100" dirty="0" err="1"/>
              <a:t>je</a:t>
            </a:r>
            <a:r>
              <a:rPr lang="en-US" sz="2100" dirty="0"/>
              <a:t> </a:t>
            </a:r>
            <a:r>
              <a:rPr lang="en-US" sz="2100" dirty="0" err="1"/>
              <a:t>microfoon</a:t>
            </a:r>
            <a:r>
              <a:rPr lang="en-US" sz="2100" dirty="0"/>
              <a:t> </a:t>
            </a:r>
            <a:r>
              <a:rPr lang="en-US" sz="2100" dirty="0" err="1"/>
              <a:t>uit</a:t>
            </a:r>
            <a:r>
              <a:rPr lang="en-US" sz="2100" dirty="0"/>
              <a:t> </a:t>
            </a:r>
            <a:r>
              <a:rPr lang="en-US" sz="2100" dirty="0" err="1"/>
              <a:t>als</a:t>
            </a:r>
            <a:r>
              <a:rPr lang="en-US" sz="2100" dirty="0"/>
              <a:t> </a:t>
            </a:r>
            <a:r>
              <a:rPr lang="en-US" sz="2100" dirty="0" err="1"/>
              <a:t>je</a:t>
            </a:r>
            <a:br>
              <a:rPr lang="en-US" sz="2100" dirty="0"/>
            </a:br>
            <a:r>
              <a:rPr lang="en-US" sz="2100" dirty="0"/>
              <a:t>			 </a:t>
            </a:r>
            <a:r>
              <a:rPr lang="en-US" sz="2100" dirty="0" err="1"/>
              <a:t>niet</a:t>
            </a:r>
            <a:r>
              <a:rPr lang="en-US" sz="2100" dirty="0"/>
              <a:t> </a:t>
            </a:r>
            <a:r>
              <a:rPr lang="en-US" sz="2100" dirty="0" err="1"/>
              <a:t>aan</a:t>
            </a:r>
            <a:r>
              <a:rPr lang="en-US" sz="2100" dirty="0"/>
              <a:t> het </a:t>
            </a:r>
            <a:r>
              <a:rPr lang="en-US" sz="2100" dirty="0" err="1"/>
              <a:t>woord</a:t>
            </a:r>
            <a:r>
              <a:rPr lang="en-US" sz="2100" dirty="0"/>
              <a:t> bent! </a:t>
            </a:r>
            <a:br>
              <a:rPr lang="en-US" sz="2100" dirty="0"/>
            </a:br>
            <a:r>
              <a:rPr lang="en-US" sz="2100" dirty="0"/>
              <a:t>			- </a:t>
            </a:r>
            <a:r>
              <a:rPr lang="en-US" sz="2100" dirty="0" err="1"/>
              <a:t>Gebruik</a:t>
            </a:r>
            <a:r>
              <a:rPr lang="en-US" sz="2100" dirty="0"/>
              <a:t> de chat om </a:t>
            </a:r>
            <a:r>
              <a:rPr lang="en-US" sz="2100" dirty="0" err="1"/>
              <a:t>een</a:t>
            </a:r>
            <a:br>
              <a:rPr lang="en-US" sz="2100" dirty="0"/>
            </a:br>
            <a:r>
              <a:rPr lang="en-US" sz="2100" dirty="0"/>
              <a:t>			 </a:t>
            </a:r>
            <a:r>
              <a:rPr lang="en-US" sz="2100" dirty="0" err="1"/>
              <a:t>vraag</a:t>
            </a:r>
            <a:r>
              <a:rPr lang="en-US" sz="2100" dirty="0"/>
              <a:t> </a:t>
            </a:r>
            <a:r>
              <a:rPr lang="en-US" sz="2100" dirty="0" err="1"/>
              <a:t>te</a:t>
            </a:r>
            <a:r>
              <a:rPr lang="en-US" sz="2100" dirty="0"/>
              <a:t> </a:t>
            </a:r>
            <a:r>
              <a:rPr lang="en-US" sz="2100" dirty="0" err="1"/>
              <a:t>stellen</a:t>
            </a:r>
            <a:r>
              <a:rPr lang="en-US" sz="2100" dirty="0"/>
              <a:t>.</a:t>
            </a:r>
            <a:br>
              <a:rPr lang="en-US" sz="2100" dirty="0"/>
            </a:br>
            <a:r>
              <a:rPr lang="en-US" sz="2100" dirty="0"/>
              <a:t>			- </a:t>
            </a:r>
            <a:r>
              <a:rPr lang="en-US" sz="2100" dirty="0" err="1"/>
              <a:t>Veel</a:t>
            </a:r>
            <a:r>
              <a:rPr lang="en-US" sz="2100" dirty="0"/>
              <a:t> </a:t>
            </a:r>
            <a:r>
              <a:rPr lang="en-US" sz="2100" dirty="0" err="1"/>
              <a:t>plezier</a:t>
            </a:r>
            <a:r>
              <a:rPr lang="en-US" sz="2100" dirty="0"/>
              <a:t>!</a:t>
            </a:r>
          </a:p>
        </p:txBody>
      </p:sp>
      <p:sp>
        <p:nvSpPr>
          <p:cNvPr id="23" name="Freeform: Shape 2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099916" cy="2661397"/>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8891"/>
            <a:ext cx="2490867" cy="2261859"/>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862689"/>
            <a:ext cx="2366303" cy="2138062"/>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9" name="Oval 2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7071" y="2729751"/>
            <a:ext cx="2338578" cy="233857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31" name="Oval 30">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1311" y="2853991"/>
            <a:ext cx="2091690" cy="2091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33" name="Freeform: Shape 32">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2975980" cy="253746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8" name="Afbeelding 7">
            <a:extLst>
              <a:ext uri="{FF2B5EF4-FFF2-40B4-BE49-F238E27FC236}">
                <a16:creationId xmlns:a16="http://schemas.microsoft.com/office/drawing/2014/main" id="{1FF0E497-7EC3-4BE0-A6A0-5D2E6D4EF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7" y="1382218"/>
            <a:ext cx="2334071" cy="1044497"/>
          </a:xfrm>
          <a:prstGeom prst="rect">
            <a:avLst/>
          </a:prstGeom>
        </p:spPr>
      </p:pic>
      <p:pic>
        <p:nvPicPr>
          <p:cNvPr id="7" name="Graphic 4" descr="Chatballon met effen opvulling">
            <a:extLst>
              <a:ext uri="{FF2B5EF4-FFF2-40B4-BE49-F238E27FC236}">
                <a16:creationId xmlns:a16="http://schemas.microsoft.com/office/drawing/2014/main" id="{F564649C-2AFA-4770-86BE-8C6AEF848478}"/>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44935" y="4351162"/>
            <a:ext cx="1441450" cy="1441450"/>
          </a:xfrm>
          <a:prstGeom prst="rect">
            <a:avLst/>
          </a:prstGeom>
        </p:spPr>
      </p:pic>
      <p:pic>
        <p:nvPicPr>
          <p:cNvPr id="6" name="Graphic 2" descr="Radiomicrofoon met effen opvulling">
            <a:extLst>
              <a:ext uri="{FF2B5EF4-FFF2-40B4-BE49-F238E27FC236}">
                <a16:creationId xmlns:a16="http://schemas.microsoft.com/office/drawing/2014/main" id="{1D33E0FB-1038-4F15-9E37-CF9B013C791F}"/>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045293" y="3207357"/>
            <a:ext cx="1393705" cy="1393705"/>
          </a:xfrm>
          <a:prstGeom prst="rect">
            <a:avLst/>
          </a:prstGeom>
        </p:spPr>
      </p:pic>
      <p:sp>
        <p:nvSpPr>
          <p:cNvPr id="3" name="Ondertitel 2">
            <a:extLst>
              <a:ext uri="{FF2B5EF4-FFF2-40B4-BE49-F238E27FC236}">
                <a16:creationId xmlns:a16="http://schemas.microsoft.com/office/drawing/2014/main" id="{CBB86E37-E823-4EE4-BB56-D9FDE9F2407B}"/>
              </a:ext>
            </a:extLst>
          </p:cNvPr>
          <p:cNvSpPr>
            <a:spLocks noGrp="1"/>
          </p:cNvSpPr>
          <p:nvPr>
            <p:ph type="subTitle" idx="1"/>
          </p:nvPr>
        </p:nvSpPr>
        <p:spPr>
          <a:xfrm>
            <a:off x="6391374" y="5052837"/>
            <a:ext cx="2490867" cy="739775"/>
          </a:xfrm>
        </p:spPr>
        <p:txBody>
          <a:bodyPr vert="horz" lIns="68580" tIns="34290" rIns="68580" bIns="34290" rtlCol="0" anchor="t">
            <a:normAutofit fontScale="92500"/>
          </a:bodyPr>
          <a:lstStyle/>
          <a:p>
            <a:pPr algn="l"/>
            <a:r>
              <a:rPr lang="en-US" sz="1050" dirty="0" err="1"/>
              <a:t>Technische</a:t>
            </a:r>
            <a:r>
              <a:rPr lang="en-US" sz="1050" dirty="0"/>
              <a:t> </a:t>
            </a:r>
            <a:r>
              <a:rPr lang="en-US" sz="1050" dirty="0" err="1"/>
              <a:t>problemen</a:t>
            </a:r>
            <a:r>
              <a:rPr lang="en-US" sz="1050" dirty="0"/>
              <a:t>?</a:t>
            </a:r>
          </a:p>
          <a:p>
            <a:pPr algn="l"/>
            <a:r>
              <a:rPr lang="en-US" sz="1050" dirty="0"/>
              <a:t>Bel </a:t>
            </a:r>
            <a:r>
              <a:rPr lang="en-US" sz="1050" dirty="0" err="1"/>
              <a:t>voor</a:t>
            </a:r>
            <a:r>
              <a:rPr lang="en-US" sz="1050" dirty="0"/>
              <a:t> </a:t>
            </a:r>
            <a:r>
              <a:rPr lang="en-US" sz="1050" dirty="0" err="1"/>
              <a:t>technische</a:t>
            </a:r>
            <a:r>
              <a:rPr lang="en-US" sz="1050" dirty="0"/>
              <a:t> </a:t>
            </a:r>
            <a:r>
              <a:rPr lang="en-US" sz="1050" dirty="0" err="1"/>
              <a:t>ondersteuning</a:t>
            </a:r>
            <a:r>
              <a:rPr lang="en-US" sz="1050" dirty="0"/>
              <a:t> tot 15:30 met Renate van </a:t>
            </a:r>
            <a:r>
              <a:rPr lang="en-US" sz="1050" dirty="0" err="1"/>
              <a:t>Keulen</a:t>
            </a:r>
            <a:r>
              <a:rPr lang="en-US" sz="1050" dirty="0"/>
              <a:t> 0616480867 </a:t>
            </a:r>
            <a:r>
              <a:rPr lang="en-US" sz="1050" dirty="0" err="1"/>
              <a:t>en</a:t>
            </a:r>
            <a:r>
              <a:rPr lang="en-US" sz="1050" dirty="0"/>
              <a:t> </a:t>
            </a:r>
            <a:r>
              <a:rPr lang="en-US" sz="1050" dirty="0" err="1"/>
              <a:t>vanaf</a:t>
            </a:r>
            <a:r>
              <a:rPr lang="en-US" sz="1050" dirty="0"/>
              <a:t> 15:30 met Gijs Leenders 0681241834.</a:t>
            </a:r>
          </a:p>
          <a:p>
            <a:pPr indent="-171450" algn="l">
              <a:buFont typeface="Arial" panose="020B0604020202020204" pitchFamily="34" charset="0"/>
              <a:buChar char="•"/>
            </a:pPr>
            <a:endParaRPr lang="en-US" sz="1350" dirty="0"/>
          </a:p>
        </p:txBody>
      </p:sp>
      <p:sp>
        <p:nvSpPr>
          <p:cNvPr id="13" name="Rechthoek 12">
            <a:extLst>
              <a:ext uri="{FF2B5EF4-FFF2-40B4-BE49-F238E27FC236}">
                <a16:creationId xmlns:a16="http://schemas.microsoft.com/office/drawing/2014/main" id="{056ECE82-0144-400F-A661-268C071DE3A8}"/>
              </a:ext>
            </a:extLst>
          </p:cNvPr>
          <p:cNvSpPr/>
          <p:nvPr/>
        </p:nvSpPr>
        <p:spPr>
          <a:xfrm>
            <a:off x="0" y="668675"/>
            <a:ext cx="9144000" cy="5452070"/>
          </a:xfrm>
          <a:prstGeom prst="rect">
            <a:avLst/>
          </a:prstGeom>
          <a:noFill/>
          <a:ln w="1746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a:solidFill>
                <a:prstClr val="white"/>
              </a:solidFill>
              <a:latin typeface="Calibri" panose="020F0502020204030204"/>
            </a:endParaRPr>
          </a:p>
        </p:txBody>
      </p:sp>
    </p:spTree>
    <p:extLst>
      <p:ext uri="{BB962C8B-B14F-4D97-AF65-F5344CB8AC3E}">
        <p14:creationId xmlns:p14="http://schemas.microsoft.com/office/powerpoint/2010/main" val="1495367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C55AF-01F9-4741-B19E-0A0E844EC576}"/>
              </a:ext>
            </a:extLst>
          </p:cNvPr>
          <p:cNvSpPr>
            <a:spLocks noGrp="1"/>
          </p:cNvSpPr>
          <p:nvPr>
            <p:ph type="title"/>
          </p:nvPr>
        </p:nvSpPr>
        <p:spPr/>
        <p:txBody>
          <a:bodyPr/>
          <a:lstStyle/>
          <a:p>
            <a:r>
              <a:rPr lang="nl-NL" dirty="0"/>
              <a:t>Ervaringen </a:t>
            </a:r>
            <a:r>
              <a:rPr lang="nl-NL" dirty="0">
                <a:sym typeface="Wingdings" panose="05000000000000000000" pitchFamily="2" charset="2"/>
              </a:rPr>
              <a:t> input discussie </a:t>
            </a:r>
            <a:r>
              <a:rPr lang="nl-NL" dirty="0"/>
              <a:t> </a:t>
            </a:r>
          </a:p>
        </p:txBody>
      </p:sp>
      <p:sp>
        <p:nvSpPr>
          <p:cNvPr id="3" name="Tijdelijke aanduiding voor inhoud 2">
            <a:extLst>
              <a:ext uri="{FF2B5EF4-FFF2-40B4-BE49-F238E27FC236}">
                <a16:creationId xmlns:a16="http://schemas.microsoft.com/office/drawing/2014/main" id="{20A74429-3D6B-40C8-A174-5F479F5144D8}"/>
              </a:ext>
            </a:extLst>
          </p:cNvPr>
          <p:cNvSpPr>
            <a:spLocks noGrp="1"/>
          </p:cNvSpPr>
          <p:nvPr>
            <p:ph idx="1"/>
          </p:nvPr>
        </p:nvSpPr>
        <p:spPr/>
        <p:txBody>
          <a:bodyPr/>
          <a:lstStyle/>
          <a:p>
            <a:r>
              <a:rPr lang="nl-NL" dirty="0"/>
              <a:t>Ga naar menti.com</a:t>
            </a:r>
          </a:p>
          <a:p>
            <a:r>
              <a:rPr lang="nl-NL" dirty="0"/>
              <a:t>Gebruik code: </a:t>
            </a:r>
          </a:p>
          <a:p>
            <a:endParaRPr lang="nl-NL" dirty="0"/>
          </a:p>
          <a:p>
            <a:r>
              <a:rPr lang="nl-NL" dirty="0"/>
              <a:t>Wat vond je prettig aan deze opdracht?</a:t>
            </a:r>
          </a:p>
          <a:p>
            <a:r>
              <a:rPr lang="nl-NL" dirty="0"/>
              <a:t>Waar liep je tegenaan bij deze opdracht?</a:t>
            </a:r>
          </a:p>
          <a:p>
            <a:r>
              <a:rPr lang="nl-NL" dirty="0"/>
              <a:t>Wat zijn je ervaringen tot nu toe met samenhangend, genregericht lees- en schrijfonderwijs?</a:t>
            </a:r>
          </a:p>
          <a:p>
            <a:r>
              <a:rPr lang="nl-NL" dirty="0"/>
              <a:t>Heb je nog vragen / opmerkingen over samenhangend, genregericht lees- en schrijfonderwijs? </a:t>
            </a:r>
          </a:p>
          <a:p>
            <a:r>
              <a:rPr lang="nl-NL" dirty="0"/>
              <a:t>Kortom, wat wil je nog kwijt?</a:t>
            </a:r>
          </a:p>
        </p:txBody>
      </p:sp>
    </p:spTree>
    <p:extLst>
      <p:ext uri="{BB962C8B-B14F-4D97-AF65-F5344CB8AC3E}">
        <p14:creationId xmlns:p14="http://schemas.microsoft.com/office/powerpoint/2010/main" val="2613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529E3-6465-4CF3-83D2-395FAD53C1C7}"/>
              </a:ext>
            </a:extLst>
          </p:cNvPr>
          <p:cNvSpPr>
            <a:spLocks noGrp="1"/>
          </p:cNvSpPr>
          <p:nvPr>
            <p:ph type="title"/>
          </p:nvPr>
        </p:nvSpPr>
        <p:spPr/>
        <p:txBody>
          <a:bodyPr>
            <a:normAutofit/>
          </a:bodyPr>
          <a:lstStyle/>
          <a:p>
            <a:r>
              <a:rPr lang="nl-NL" dirty="0"/>
              <a:t>Meer weten?</a:t>
            </a:r>
          </a:p>
        </p:txBody>
      </p:sp>
      <p:sp>
        <p:nvSpPr>
          <p:cNvPr id="3" name="Tijdelijke aanduiding voor inhoud 2">
            <a:extLst>
              <a:ext uri="{FF2B5EF4-FFF2-40B4-BE49-F238E27FC236}">
                <a16:creationId xmlns:a16="http://schemas.microsoft.com/office/drawing/2014/main" id="{CE8BB1AA-8369-4786-9781-E9B022C7C395}"/>
              </a:ext>
            </a:extLst>
          </p:cNvPr>
          <p:cNvSpPr>
            <a:spLocks noGrp="1"/>
          </p:cNvSpPr>
          <p:nvPr>
            <p:ph idx="1"/>
          </p:nvPr>
        </p:nvSpPr>
        <p:spPr/>
        <p:txBody>
          <a:bodyPr/>
          <a:lstStyle/>
          <a:p>
            <a:r>
              <a:rPr lang="nl-NL" dirty="0">
                <a:hlinkClick r:id="rId3"/>
              </a:rPr>
              <a:t>https://dudoc-alfa.vakdidactiekgw.nl/vonk/programma/moniek-vis/</a:t>
            </a:r>
            <a:r>
              <a:rPr lang="nl-NL" dirty="0"/>
              <a:t> </a:t>
            </a:r>
          </a:p>
          <a:p>
            <a:endParaRPr lang="nl-NL" dirty="0"/>
          </a:p>
          <a:p>
            <a:r>
              <a:rPr lang="nl-NL" dirty="0">
                <a:hlinkClick r:id="rId4"/>
              </a:rPr>
              <a:t>moniek.vis@rug.nl</a:t>
            </a:r>
            <a:r>
              <a:rPr lang="nl-NL" dirty="0"/>
              <a:t> </a:t>
            </a:r>
          </a:p>
          <a:p>
            <a:endParaRPr lang="nl-NL" dirty="0"/>
          </a:p>
          <a:p>
            <a:endParaRPr lang="nl-NL" dirty="0"/>
          </a:p>
          <a:p>
            <a:endParaRPr lang="nl-NL" dirty="0"/>
          </a:p>
        </p:txBody>
      </p:sp>
    </p:spTree>
    <p:extLst>
      <p:ext uri="{BB962C8B-B14F-4D97-AF65-F5344CB8AC3E}">
        <p14:creationId xmlns:p14="http://schemas.microsoft.com/office/powerpoint/2010/main" val="39049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39DC3"/>
        </a:solidFill>
        <a:effectLst/>
      </p:bgPr>
    </p:bg>
    <p:spTree>
      <p:nvGrpSpPr>
        <p:cNvPr id="1" name=""/>
        <p:cNvGrpSpPr/>
        <p:nvPr/>
      </p:nvGrpSpPr>
      <p:grpSpPr>
        <a:xfrm>
          <a:off x="0" y="0"/>
          <a:ext cx="0" cy="0"/>
          <a:chOff x="0" y="0"/>
          <a:chExt cx="0" cy="0"/>
        </a:xfrm>
      </p:grpSpPr>
      <p:sp>
        <p:nvSpPr>
          <p:cNvPr id="15" name="Freeform: Shape 10">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4079122" cy="4380209"/>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16" name="Freeform: Shape 12">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951851" cy="4241205"/>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4" name="Afbeelding 3">
            <a:extLst>
              <a:ext uri="{FF2B5EF4-FFF2-40B4-BE49-F238E27FC236}">
                <a16:creationId xmlns:a16="http://schemas.microsoft.com/office/drawing/2014/main" id="{E52D830F-56BD-434F-888D-6CE6EBCFC0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53" b="5181"/>
          <a:stretch/>
        </p:blipFill>
        <p:spPr>
          <a:xfrm>
            <a:off x="241300" y="2076625"/>
            <a:ext cx="2876616" cy="1252569"/>
          </a:xfrm>
          <a:prstGeom prst="rect">
            <a:avLst/>
          </a:prstGeom>
        </p:spPr>
      </p:pic>
      <p:sp>
        <p:nvSpPr>
          <p:cNvPr id="5" name="Rechthoek 4">
            <a:extLst>
              <a:ext uri="{FF2B5EF4-FFF2-40B4-BE49-F238E27FC236}">
                <a16:creationId xmlns:a16="http://schemas.microsoft.com/office/drawing/2014/main" id="{C5F1D7B4-A60C-4DA2-9D37-9A932F409731}"/>
              </a:ext>
            </a:extLst>
          </p:cNvPr>
          <p:cNvSpPr/>
          <p:nvPr/>
        </p:nvSpPr>
        <p:spPr>
          <a:xfrm>
            <a:off x="4320422" y="1526752"/>
            <a:ext cx="5190239" cy="3349433"/>
          </a:xfrm>
        </p:spPr>
        <p:txBody>
          <a:bodyPr vert="horz" lIns="68580" tIns="34290" rIns="68580" bIns="34290" rtlCol="0" anchor="t">
            <a:normAutofit/>
          </a:bodyPr>
          <a:lstStyle/>
          <a:p>
            <a:pPr defTabSz="685800" fontAlgn="auto">
              <a:lnSpc>
                <a:spcPct val="90000"/>
              </a:lnSpc>
              <a:spcBef>
                <a:spcPts val="0"/>
              </a:spcBef>
              <a:spcAft>
                <a:spcPts val="450"/>
              </a:spcAft>
            </a:pPr>
            <a:r>
              <a:rPr lang="en-US" sz="3000" b="1" dirty="0" err="1">
                <a:solidFill>
                  <a:prstClr val="white"/>
                </a:solidFill>
                <a:latin typeface="Calibri" panose="020F0502020204030204"/>
                <a:cs typeface="+mn-cs"/>
              </a:rPr>
              <a:t>Bedankt</a:t>
            </a:r>
            <a:r>
              <a:rPr lang="en-US" sz="3000" b="1" dirty="0">
                <a:solidFill>
                  <a:prstClr val="white"/>
                </a:solidFill>
                <a:latin typeface="Calibri" panose="020F0502020204030204"/>
                <a:cs typeface="+mn-cs"/>
              </a:rPr>
              <a:t> </a:t>
            </a:r>
            <a:r>
              <a:rPr lang="en-US" sz="3000" b="1" dirty="0" err="1">
                <a:solidFill>
                  <a:prstClr val="white"/>
                </a:solidFill>
                <a:latin typeface="Calibri" panose="020F0502020204030204"/>
                <a:cs typeface="+mn-cs"/>
              </a:rPr>
              <a:t>voor</a:t>
            </a:r>
            <a:r>
              <a:rPr lang="en-US" sz="3000" b="1" dirty="0">
                <a:solidFill>
                  <a:prstClr val="white"/>
                </a:solidFill>
                <a:latin typeface="Calibri" panose="020F0502020204030204"/>
                <a:cs typeface="+mn-cs"/>
              </a:rPr>
              <a:t> </a:t>
            </a:r>
            <a:r>
              <a:rPr lang="en-US" sz="3000" b="1" dirty="0" err="1">
                <a:solidFill>
                  <a:prstClr val="white"/>
                </a:solidFill>
                <a:latin typeface="Calibri" panose="020F0502020204030204"/>
                <a:cs typeface="+mn-cs"/>
              </a:rPr>
              <a:t>je</a:t>
            </a:r>
            <a:r>
              <a:rPr lang="en-US" sz="3000" b="1" dirty="0">
                <a:solidFill>
                  <a:prstClr val="white"/>
                </a:solidFill>
                <a:latin typeface="Calibri" panose="020F0502020204030204"/>
                <a:cs typeface="+mn-cs"/>
              </a:rPr>
              <a:t> </a:t>
            </a:r>
            <a:r>
              <a:rPr lang="en-US" sz="3000" b="1" dirty="0" err="1">
                <a:solidFill>
                  <a:prstClr val="white"/>
                </a:solidFill>
                <a:latin typeface="Calibri" panose="020F0502020204030204"/>
                <a:cs typeface="+mn-cs"/>
              </a:rPr>
              <a:t>aandacht</a:t>
            </a:r>
            <a:r>
              <a:rPr lang="en-US" sz="3000" b="1" dirty="0">
                <a:solidFill>
                  <a:prstClr val="white"/>
                </a:solidFill>
                <a:latin typeface="Calibri" panose="020F0502020204030204"/>
                <a:cs typeface="+mn-cs"/>
              </a:rPr>
              <a:t>!</a:t>
            </a:r>
            <a:br>
              <a:rPr lang="en-US" sz="3000" dirty="0">
                <a:solidFill>
                  <a:prstClr val="white"/>
                </a:solidFill>
                <a:latin typeface="Calibri" panose="020F0502020204030204"/>
                <a:cs typeface="+mn-cs"/>
              </a:rPr>
            </a:br>
            <a:endParaRPr lang="en-US" sz="3000" dirty="0">
              <a:solidFill>
                <a:prstClr val="white"/>
              </a:solidFill>
              <a:latin typeface="Calibri" panose="020F0502020204030204"/>
              <a:cs typeface="+mn-cs"/>
            </a:endParaRPr>
          </a:p>
          <a:p>
            <a:pPr defTabSz="685800" fontAlgn="auto">
              <a:lnSpc>
                <a:spcPct val="90000"/>
              </a:lnSpc>
              <a:spcBef>
                <a:spcPts val="0"/>
              </a:spcBef>
              <a:spcAft>
                <a:spcPts val="450"/>
              </a:spcAft>
            </a:pPr>
            <a:endParaRPr lang="en-US" sz="2100" dirty="0">
              <a:solidFill>
                <a:prstClr val="white"/>
              </a:solidFill>
              <a:latin typeface="Calibri" panose="020F0502020204030204"/>
              <a:cs typeface="+mn-cs"/>
            </a:endParaRPr>
          </a:p>
          <a:p>
            <a:pPr defTabSz="685800" fontAlgn="auto">
              <a:lnSpc>
                <a:spcPct val="90000"/>
              </a:lnSpc>
              <a:spcBef>
                <a:spcPts val="0"/>
              </a:spcBef>
              <a:spcAft>
                <a:spcPts val="450"/>
              </a:spcAft>
            </a:pPr>
            <a:endParaRPr lang="en-US" sz="2100" dirty="0">
              <a:solidFill>
                <a:prstClr val="white"/>
              </a:solidFill>
              <a:latin typeface="Calibri" panose="020F0502020204030204"/>
              <a:cs typeface="+mn-cs"/>
            </a:endParaRPr>
          </a:p>
          <a:p>
            <a:pPr defTabSz="685800" fontAlgn="auto">
              <a:lnSpc>
                <a:spcPct val="90000"/>
              </a:lnSpc>
              <a:spcBef>
                <a:spcPts val="0"/>
              </a:spcBef>
              <a:spcAft>
                <a:spcPts val="450"/>
              </a:spcAft>
            </a:pPr>
            <a:r>
              <a:rPr lang="en-US" sz="2100" dirty="0" err="1">
                <a:solidFill>
                  <a:prstClr val="white"/>
                </a:solidFill>
                <a:latin typeface="Calibri" panose="020F0502020204030204"/>
                <a:cs typeface="+mn-cs"/>
              </a:rPr>
              <a:t>Dit</a:t>
            </a:r>
            <a:r>
              <a:rPr lang="en-US" sz="2100" dirty="0">
                <a:solidFill>
                  <a:prstClr val="white"/>
                </a:solidFill>
                <a:latin typeface="Calibri" panose="020F0502020204030204"/>
                <a:cs typeface="+mn-cs"/>
              </a:rPr>
              <a:t> is het </a:t>
            </a:r>
            <a:r>
              <a:rPr lang="en-US" sz="2100" dirty="0" err="1">
                <a:solidFill>
                  <a:prstClr val="white"/>
                </a:solidFill>
                <a:latin typeface="Calibri" panose="020F0502020204030204"/>
                <a:cs typeface="+mn-cs"/>
              </a:rPr>
              <a:t>einde</a:t>
            </a:r>
            <a:r>
              <a:rPr lang="en-US" sz="2100" dirty="0">
                <a:solidFill>
                  <a:prstClr val="white"/>
                </a:solidFill>
                <a:latin typeface="Calibri" panose="020F0502020204030204"/>
                <a:cs typeface="+mn-cs"/>
              </a:rPr>
              <a:t> van </a:t>
            </a:r>
            <a:r>
              <a:rPr lang="en-US" sz="2100" dirty="0" err="1">
                <a:solidFill>
                  <a:prstClr val="white"/>
                </a:solidFill>
                <a:latin typeface="Calibri" panose="020F0502020204030204"/>
                <a:cs typeface="+mn-cs"/>
              </a:rPr>
              <a:t>deze</a:t>
            </a:r>
            <a:r>
              <a:rPr lang="en-US" sz="2100" dirty="0">
                <a:solidFill>
                  <a:prstClr val="white"/>
                </a:solidFill>
                <a:latin typeface="Calibri" panose="020F0502020204030204"/>
                <a:cs typeface="+mn-cs"/>
              </a:rPr>
              <a:t> workshop. </a:t>
            </a:r>
            <a:br>
              <a:rPr lang="en-US" sz="2100" dirty="0">
                <a:solidFill>
                  <a:prstClr val="white"/>
                </a:solidFill>
                <a:latin typeface="Calibri" panose="020F0502020204030204"/>
                <a:cs typeface="+mn-cs"/>
              </a:rPr>
            </a:br>
            <a:r>
              <a:rPr lang="en-US" sz="2100" dirty="0" err="1">
                <a:solidFill>
                  <a:prstClr val="white"/>
                </a:solidFill>
                <a:latin typeface="Calibri" panose="020F0502020204030204"/>
                <a:cs typeface="+mn-cs"/>
              </a:rPr>
              <a:t>Gebruik</a:t>
            </a:r>
            <a:r>
              <a:rPr lang="en-US" sz="2100" dirty="0">
                <a:solidFill>
                  <a:prstClr val="white"/>
                </a:solidFill>
                <a:latin typeface="Calibri" panose="020F0502020204030204"/>
                <a:cs typeface="+mn-cs"/>
              </a:rPr>
              <a:t> de website: </a:t>
            </a:r>
            <a:br>
              <a:rPr lang="en-US" sz="2100" dirty="0">
                <a:solidFill>
                  <a:prstClr val="white"/>
                </a:solidFill>
                <a:latin typeface="Calibri" panose="020F0502020204030204"/>
                <a:cs typeface="+mn-cs"/>
              </a:rPr>
            </a:br>
            <a:r>
              <a:rPr lang="en-US" sz="1500" dirty="0">
                <a:solidFill>
                  <a:prstClr val="white"/>
                </a:solidFill>
                <a:latin typeface="Calibri" panose="020F0502020204030204"/>
                <a:cs typeface="+mn-cs"/>
              </a:rPr>
              <a:t>https://dudoc-alfa.vakdidactiekgw.nl/vonk/programma/</a:t>
            </a:r>
            <a:br>
              <a:rPr lang="en-US" sz="2100" dirty="0">
                <a:solidFill>
                  <a:prstClr val="white"/>
                </a:solidFill>
                <a:latin typeface="Calibri" panose="020F0502020204030204"/>
                <a:cs typeface="+mn-cs"/>
              </a:rPr>
            </a:br>
            <a:r>
              <a:rPr lang="en-US" sz="2100" dirty="0" err="1">
                <a:solidFill>
                  <a:prstClr val="white"/>
                </a:solidFill>
                <a:latin typeface="Calibri" panose="020F0502020204030204"/>
                <a:cs typeface="+mn-cs"/>
              </a:rPr>
              <a:t>voor</a:t>
            </a:r>
            <a:r>
              <a:rPr lang="en-US" sz="2100" dirty="0">
                <a:solidFill>
                  <a:prstClr val="white"/>
                </a:solidFill>
                <a:latin typeface="Calibri" panose="020F0502020204030204"/>
                <a:cs typeface="+mn-cs"/>
              </a:rPr>
              <a:t> het </a:t>
            </a:r>
            <a:r>
              <a:rPr lang="en-US" sz="2100" dirty="0" err="1">
                <a:solidFill>
                  <a:prstClr val="white"/>
                </a:solidFill>
                <a:latin typeface="Calibri" panose="020F0502020204030204"/>
                <a:cs typeface="+mn-cs"/>
              </a:rPr>
              <a:t>vervolg</a:t>
            </a:r>
            <a:r>
              <a:rPr lang="en-US" sz="2100" dirty="0">
                <a:solidFill>
                  <a:prstClr val="white"/>
                </a:solidFill>
                <a:latin typeface="Calibri" panose="020F0502020204030204"/>
                <a:cs typeface="+mn-cs"/>
              </a:rPr>
              <a:t> van de </a:t>
            </a:r>
            <a:r>
              <a:rPr lang="en-US" sz="2100" dirty="0" err="1">
                <a:solidFill>
                  <a:prstClr val="white"/>
                </a:solidFill>
                <a:latin typeface="Calibri" panose="020F0502020204030204"/>
                <a:cs typeface="+mn-cs"/>
              </a:rPr>
              <a:t>inspiratiemiddag</a:t>
            </a:r>
            <a:r>
              <a:rPr lang="en-US" sz="2100" dirty="0">
                <a:solidFill>
                  <a:prstClr val="white"/>
                </a:solidFill>
                <a:latin typeface="Calibri" panose="020F0502020204030204"/>
                <a:cs typeface="+mn-cs"/>
              </a:rPr>
              <a:t>.</a:t>
            </a:r>
          </a:p>
        </p:txBody>
      </p:sp>
      <p:sp>
        <p:nvSpPr>
          <p:cNvPr id="12" name="Ondertitel 2">
            <a:extLst>
              <a:ext uri="{FF2B5EF4-FFF2-40B4-BE49-F238E27FC236}">
                <a16:creationId xmlns:a16="http://schemas.microsoft.com/office/drawing/2014/main" id="{89A3EABD-FDB8-4DA7-815D-8727D02DE65D}"/>
              </a:ext>
            </a:extLst>
          </p:cNvPr>
          <p:cNvSpPr txBox="1">
            <a:spLocks/>
          </p:cNvSpPr>
          <p:nvPr/>
        </p:nvSpPr>
        <p:spPr>
          <a:xfrm>
            <a:off x="6391374" y="5052837"/>
            <a:ext cx="2490867" cy="739775"/>
          </a:xfrm>
          <a:prstGeom prst="rect">
            <a:avLst/>
          </a:prstGeom>
        </p:spPr>
        <p:txBody>
          <a:bodyPr vert="horz" lIns="68580" tIns="34290" rIns="68580" bIns="3429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en-US" sz="1050" dirty="0" err="1">
                <a:solidFill>
                  <a:prstClr val="white"/>
                </a:solidFill>
                <a:latin typeface="Calibri" panose="020F0502020204030204"/>
              </a:rPr>
              <a:t>Technische</a:t>
            </a:r>
            <a:r>
              <a:rPr lang="en-US" sz="1050" dirty="0">
                <a:solidFill>
                  <a:prstClr val="white"/>
                </a:solidFill>
                <a:latin typeface="Calibri" panose="020F0502020204030204"/>
              </a:rPr>
              <a:t> </a:t>
            </a:r>
            <a:r>
              <a:rPr lang="en-US" sz="1050" dirty="0" err="1">
                <a:solidFill>
                  <a:prstClr val="white"/>
                </a:solidFill>
                <a:latin typeface="Calibri" panose="020F0502020204030204"/>
              </a:rPr>
              <a:t>problemen</a:t>
            </a:r>
            <a:r>
              <a:rPr lang="en-US" sz="1050" dirty="0">
                <a:solidFill>
                  <a:prstClr val="white"/>
                </a:solidFill>
                <a:latin typeface="Calibri" panose="020F0502020204030204"/>
              </a:rPr>
              <a:t>?</a:t>
            </a:r>
          </a:p>
          <a:p>
            <a:pPr marL="0" indent="0" defTabSz="685800" fontAlgn="auto">
              <a:spcBef>
                <a:spcPts val="750"/>
              </a:spcBef>
              <a:spcAft>
                <a:spcPts val="0"/>
              </a:spcAft>
              <a:buNone/>
            </a:pPr>
            <a:r>
              <a:rPr lang="en-US" sz="1050" dirty="0">
                <a:solidFill>
                  <a:prstClr val="white"/>
                </a:solidFill>
                <a:latin typeface="Calibri" panose="020F0502020204030204"/>
              </a:rPr>
              <a:t>Bel </a:t>
            </a:r>
            <a:r>
              <a:rPr lang="en-US" sz="1050" dirty="0" err="1">
                <a:solidFill>
                  <a:prstClr val="white"/>
                </a:solidFill>
                <a:latin typeface="Calibri" panose="020F0502020204030204"/>
              </a:rPr>
              <a:t>voor</a:t>
            </a:r>
            <a:r>
              <a:rPr lang="en-US" sz="1050" dirty="0">
                <a:solidFill>
                  <a:prstClr val="white"/>
                </a:solidFill>
                <a:latin typeface="Calibri" panose="020F0502020204030204"/>
              </a:rPr>
              <a:t> </a:t>
            </a:r>
            <a:r>
              <a:rPr lang="en-US" sz="1050" dirty="0" err="1">
                <a:solidFill>
                  <a:prstClr val="white"/>
                </a:solidFill>
                <a:latin typeface="Calibri" panose="020F0502020204030204"/>
              </a:rPr>
              <a:t>technische</a:t>
            </a:r>
            <a:r>
              <a:rPr lang="en-US" sz="1050" dirty="0">
                <a:solidFill>
                  <a:prstClr val="white"/>
                </a:solidFill>
                <a:latin typeface="Calibri" panose="020F0502020204030204"/>
              </a:rPr>
              <a:t> </a:t>
            </a:r>
            <a:r>
              <a:rPr lang="en-US" sz="1050" dirty="0" err="1">
                <a:solidFill>
                  <a:prstClr val="white"/>
                </a:solidFill>
                <a:latin typeface="Calibri" panose="020F0502020204030204"/>
              </a:rPr>
              <a:t>ondersteuning</a:t>
            </a:r>
            <a:r>
              <a:rPr lang="en-US" sz="1050" dirty="0">
                <a:solidFill>
                  <a:prstClr val="white"/>
                </a:solidFill>
                <a:latin typeface="Calibri" panose="020F0502020204030204"/>
              </a:rPr>
              <a:t> tot 15:30 met Renate van </a:t>
            </a:r>
            <a:r>
              <a:rPr lang="en-US" sz="1050" dirty="0" err="1">
                <a:solidFill>
                  <a:prstClr val="white"/>
                </a:solidFill>
                <a:latin typeface="Calibri" panose="020F0502020204030204"/>
              </a:rPr>
              <a:t>Keulen</a:t>
            </a:r>
            <a:r>
              <a:rPr lang="en-US" sz="1050" dirty="0">
                <a:solidFill>
                  <a:prstClr val="white"/>
                </a:solidFill>
                <a:latin typeface="Calibri" panose="020F0502020204030204"/>
              </a:rPr>
              <a:t> 0616480867 </a:t>
            </a:r>
            <a:r>
              <a:rPr lang="en-US" sz="1050" dirty="0" err="1">
                <a:solidFill>
                  <a:prstClr val="white"/>
                </a:solidFill>
                <a:latin typeface="Calibri" panose="020F0502020204030204"/>
              </a:rPr>
              <a:t>en</a:t>
            </a:r>
            <a:r>
              <a:rPr lang="en-US" sz="1050" dirty="0">
                <a:solidFill>
                  <a:prstClr val="white"/>
                </a:solidFill>
                <a:latin typeface="Calibri" panose="020F0502020204030204"/>
              </a:rPr>
              <a:t> </a:t>
            </a:r>
            <a:r>
              <a:rPr lang="en-US" sz="1050" dirty="0" err="1">
                <a:solidFill>
                  <a:prstClr val="white"/>
                </a:solidFill>
                <a:latin typeface="Calibri" panose="020F0502020204030204"/>
              </a:rPr>
              <a:t>vanaf</a:t>
            </a:r>
            <a:r>
              <a:rPr lang="en-US" sz="1050" dirty="0">
                <a:solidFill>
                  <a:prstClr val="white"/>
                </a:solidFill>
                <a:latin typeface="Calibri" panose="020F0502020204030204"/>
              </a:rPr>
              <a:t> 15:30 met Gijs Leenders 0681241834.</a:t>
            </a:r>
          </a:p>
          <a:p>
            <a:pPr marL="171450" indent="-171450" defTabSz="685800" fontAlgn="auto">
              <a:spcBef>
                <a:spcPts val="750"/>
              </a:spcBef>
              <a:spcAft>
                <a:spcPts val="0"/>
              </a:spcAft>
            </a:pPr>
            <a:endParaRPr lang="en-US" sz="1350" dirty="0">
              <a:solidFill>
                <a:prstClr val="white"/>
              </a:solidFill>
              <a:latin typeface="Calibri" panose="020F0502020204030204"/>
            </a:endParaRPr>
          </a:p>
        </p:txBody>
      </p:sp>
      <p:sp>
        <p:nvSpPr>
          <p:cNvPr id="14" name="Rechthoek 13">
            <a:extLst>
              <a:ext uri="{FF2B5EF4-FFF2-40B4-BE49-F238E27FC236}">
                <a16:creationId xmlns:a16="http://schemas.microsoft.com/office/drawing/2014/main" id="{F060B8A8-B881-4EB6-96CD-111DBAEBA40E}"/>
              </a:ext>
            </a:extLst>
          </p:cNvPr>
          <p:cNvSpPr/>
          <p:nvPr/>
        </p:nvSpPr>
        <p:spPr>
          <a:xfrm>
            <a:off x="0" y="857250"/>
            <a:ext cx="9144000" cy="5143500"/>
          </a:xfrm>
          <a:prstGeom prst="rect">
            <a:avLst/>
          </a:prstGeom>
          <a:noFill/>
          <a:ln w="1746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a:solidFill>
                <a:prstClr val="white"/>
              </a:solidFill>
              <a:latin typeface="Calibri" panose="020F0502020204030204"/>
            </a:endParaRPr>
          </a:p>
        </p:txBody>
      </p:sp>
    </p:spTree>
    <p:extLst>
      <p:ext uri="{BB962C8B-B14F-4D97-AF65-F5344CB8AC3E}">
        <p14:creationId xmlns:p14="http://schemas.microsoft.com/office/powerpoint/2010/main" val="5221611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Even voorstellen </a:t>
            </a:r>
          </a:p>
        </p:txBody>
      </p:sp>
      <p:pic>
        <p:nvPicPr>
          <p:cNvPr id="4" name="Picture 3"/>
          <p:cNvPicPr>
            <a:picLocks noChangeAspect="1"/>
          </p:cNvPicPr>
          <p:nvPr/>
        </p:nvPicPr>
        <p:blipFill>
          <a:blip r:embed="rId3"/>
          <a:stretch>
            <a:fillRect/>
          </a:stretch>
        </p:blipFill>
        <p:spPr>
          <a:xfrm>
            <a:off x="316139" y="1615261"/>
            <a:ext cx="2999135" cy="709472"/>
          </a:xfrm>
          <a:prstGeom prst="rect">
            <a:avLst/>
          </a:prstGeom>
        </p:spPr>
      </p:pic>
      <p:pic>
        <p:nvPicPr>
          <p:cNvPr id="5" name="Picture 4"/>
          <p:cNvPicPr>
            <a:picLocks noChangeAspect="1"/>
          </p:cNvPicPr>
          <p:nvPr/>
        </p:nvPicPr>
        <p:blipFill>
          <a:blip r:embed="rId4"/>
          <a:stretch>
            <a:fillRect/>
          </a:stretch>
        </p:blipFill>
        <p:spPr>
          <a:xfrm>
            <a:off x="368497" y="3142796"/>
            <a:ext cx="2796288" cy="1030211"/>
          </a:xfrm>
          <a:prstGeom prst="rect">
            <a:avLst/>
          </a:prstGeom>
        </p:spPr>
      </p:pic>
      <p:pic>
        <p:nvPicPr>
          <p:cNvPr id="6" name="Picture 5"/>
          <p:cNvPicPr>
            <a:picLocks noChangeAspect="1"/>
          </p:cNvPicPr>
          <p:nvPr/>
        </p:nvPicPr>
        <p:blipFill>
          <a:blip r:embed="rId5"/>
          <a:stretch>
            <a:fillRect/>
          </a:stretch>
        </p:blipFill>
        <p:spPr>
          <a:xfrm>
            <a:off x="316139" y="4605638"/>
            <a:ext cx="1127858" cy="1121761"/>
          </a:xfrm>
          <a:prstGeom prst="rect">
            <a:avLst/>
          </a:prstGeom>
        </p:spPr>
      </p:pic>
      <p:pic>
        <p:nvPicPr>
          <p:cNvPr id="7" name="Picture 6"/>
          <p:cNvPicPr>
            <a:picLocks noChangeAspect="1"/>
          </p:cNvPicPr>
          <p:nvPr/>
        </p:nvPicPr>
        <p:blipFill>
          <a:blip r:embed="rId6"/>
          <a:stretch>
            <a:fillRect/>
          </a:stretch>
        </p:blipFill>
        <p:spPr>
          <a:xfrm>
            <a:off x="395536" y="5727399"/>
            <a:ext cx="2742211" cy="409215"/>
          </a:xfrm>
          <a:prstGeom prst="rect">
            <a:avLst/>
          </a:prstGeom>
        </p:spPr>
      </p:pic>
      <p:pic>
        <p:nvPicPr>
          <p:cNvPr id="8" name="Picture 7"/>
          <p:cNvPicPr>
            <a:picLocks noChangeAspect="1"/>
          </p:cNvPicPr>
          <p:nvPr/>
        </p:nvPicPr>
        <p:blipFill>
          <a:blip r:embed="rId7"/>
          <a:stretch>
            <a:fillRect/>
          </a:stretch>
        </p:blipFill>
        <p:spPr>
          <a:xfrm>
            <a:off x="1739228" y="5264063"/>
            <a:ext cx="487722" cy="463336"/>
          </a:xfrm>
          <a:prstGeom prst="rect">
            <a:avLst/>
          </a:prstGeom>
        </p:spPr>
      </p:pic>
      <p:pic>
        <p:nvPicPr>
          <p:cNvPr id="9" name="Picture 8"/>
          <p:cNvPicPr>
            <a:picLocks noChangeAspect="1"/>
          </p:cNvPicPr>
          <p:nvPr/>
        </p:nvPicPr>
        <p:blipFill>
          <a:blip r:embed="rId8"/>
          <a:stretch>
            <a:fillRect/>
          </a:stretch>
        </p:blipFill>
        <p:spPr>
          <a:xfrm>
            <a:off x="3576405" y="1700808"/>
            <a:ext cx="2222374" cy="2066114"/>
          </a:xfrm>
          <a:prstGeom prst="rect">
            <a:avLst/>
          </a:prstGeom>
        </p:spPr>
      </p:pic>
      <p:pic>
        <p:nvPicPr>
          <p:cNvPr id="10" name="Picture 9"/>
          <p:cNvPicPr>
            <a:picLocks noChangeAspect="1"/>
          </p:cNvPicPr>
          <p:nvPr/>
        </p:nvPicPr>
        <p:blipFill>
          <a:blip r:embed="rId9"/>
          <a:stretch>
            <a:fillRect/>
          </a:stretch>
        </p:blipFill>
        <p:spPr>
          <a:xfrm>
            <a:off x="4409399" y="4839112"/>
            <a:ext cx="1533494" cy="1015327"/>
          </a:xfrm>
          <a:prstGeom prst="rect">
            <a:avLst/>
          </a:prstGeom>
        </p:spPr>
      </p:pic>
      <p:pic>
        <p:nvPicPr>
          <p:cNvPr id="11" name="Picture 10"/>
          <p:cNvPicPr>
            <a:picLocks noChangeAspect="1"/>
          </p:cNvPicPr>
          <p:nvPr/>
        </p:nvPicPr>
        <p:blipFill>
          <a:blip r:embed="rId10"/>
          <a:stretch>
            <a:fillRect/>
          </a:stretch>
        </p:blipFill>
        <p:spPr>
          <a:xfrm>
            <a:off x="7559477" y="1880867"/>
            <a:ext cx="1396105" cy="1859441"/>
          </a:xfrm>
          <a:prstGeom prst="rect">
            <a:avLst/>
          </a:prstGeom>
        </p:spPr>
      </p:pic>
      <p:pic>
        <p:nvPicPr>
          <p:cNvPr id="12" name="Picture 11"/>
          <p:cNvPicPr>
            <a:picLocks noChangeAspect="1"/>
          </p:cNvPicPr>
          <p:nvPr/>
        </p:nvPicPr>
        <p:blipFill>
          <a:blip r:embed="rId11"/>
          <a:stretch>
            <a:fillRect/>
          </a:stretch>
        </p:blipFill>
        <p:spPr>
          <a:xfrm>
            <a:off x="6208089" y="4043568"/>
            <a:ext cx="2747493" cy="1836370"/>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536" y="2444157"/>
            <a:ext cx="1845796" cy="532015"/>
          </a:xfrm>
          <a:prstGeom prst="rect">
            <a:avLst/>
          </a:prstGeom>
        </p:spPr>
      </p:pic>
    </p:spTree>
    <p:extLst>
      <p:ext uri="{BB962C8B-B14F-4D97-AF65-F5344CB8AC3E}">
        <p14:creationId xmlns:p14="http://schemas.microsoft.com/office/powerpoint/2010/main" val="161789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Sorteeropdracht </a:t>
            </a:r>
          </a:p>
        </p:txBody>
      </p:sp>
      <p:pic>
        <p:nvPicPr>
          <p:cNvPr id="5" name="Picture 4"/>
          <p:cNvPicPr>
            <a:picLocks noChangeAspect="1"/>
          </p:cNvPicPr>
          <p:nvPr/>
        </p:nvPicPr>
        <p:blipFill>
          <a:blip r:embed="rId3"/>
          <a:stretch>
            <a:fillRect/>
          </a:stretch>
        </p:blipFill>
        <p:spPr>
          <a:xfrm>
            <a:off x="0" y="1375484"/>
            <a:ext cx="2121592" cy="1719221"/>
          </a:xfrm>
          <a:prstGeom prst="rect">
            <a:avLst/>
          </a:prstGeom>
        </p:spPr>
      </p:pic>
      <p:pic>
        <p:nvPicPr>
          <p:cNvPr id="6" name="Picture 5"/>
          <p:cNvPicPr>
            <a:picLocks noChangeAspect="1"/>
          </p:cNvPicPr>
          <p:nvPr/>
        </p:nvPicPr>
        <p:blipFill>
          <a:blip r:embed="rId4"/>
          <a:stretch>
            <a:fillRect/>
          </a:stretch>
        </p:blipFill>
        <p:spPr>
          <a:xfrm>
            <a:off x="2267744" y="1375484"/>
            <a:ext cx="2139881" cy="1865538"/>
          </a:xfrm>
          <a:prstGeom prst="rect">
            <a:avLst/>
          </a:prstGeom>
        </p:spPr>
      </p:pic>
      <p:pic>
        <p:nvPicPr>
          <p:cNvPr id="7" name="Picture 6"/>
          <p:cNvPicPr>
            <a:picLocks noChangeAspect="1"/>
          </p:cNvPicPr>
          <p:nvPr/>
        </p:nvPicPr>
        <p:blipFill>
          <a:blip r:embed="rId5"/>
          <a:stretch>
            <a:fillRect/>
          </a:stretch>
        </p:blipFill>
        <p:spPr>
          <a:xfrm>
            <a:off x="4423227" y="1375484"/>
            <a:ext cx="2121592" cy="2334970"/>
          </a:xfrm>
          <a:prstGeom prst="rect">
            <a:avLst/>
          </a:prstGeom>
        </p:spPr>
      </p:pic>
      <p:pic>
        <p:nvPicPr>
          <p:cNvPr id="8" name="Picture 7"/>
          <p:cNvPicPr>
            <a:picLocks noChangeAspect="1"/>
          </p:cNvPicPr>
          <p:nvPr/>
        </p:nvPicPr>
        <p:blipFill>
          <a:blip r:embed="rId6"/>
          <a:stretch>
            <a:fillRect/>
          </a:stretch>
        </p:blipFill>
        <p:spPr>
          <a:xfrm>
            <a:off x="6876256" y="1375484"/>
            <a:ext cx="2127688" cy="2353260"/>
          </a:xfrm>
          <a:prstGeom prst="rect">
            <a:avLst/>
          </a:prstGeom>
        </p:spPr>
      </p:pic>
      <p:pic>
        <p:nvPicPr>
          <p:cNvPr id="9" name="Picture 8"/>
          <p:cNvPicPr>
            <a:picLocks noChangeAspect="1"/>
          </p:cNvPicPr>
          <p:nvPr/>
        </p:nvPicPr>
        <p:blipFill>
          <a:blip r:embed="rId7"/>
          <a:stretch>
            <a:fillRect/>
          </a:stretch>
        </p:blipFill>
        <p:spPr>
          <a:xfrm>
            <a:off x="107093" y="4293096"/>
            <a:ext cx="2127688" cy="2097206"/>
          </a:xfrm>
          <a:prstGeom prst="rect">
            <a:avLst/>
          </a:prstGeom>
        </p:spPr>
      </p:pic>
      <p:pic>
        <p:nvPicPr>
          <p:cNvPr id="10" name="Picture 9"/>
          <p:cNvPicPr>
            <a:picLocks noChangeAspect="1"/>
          </p:cNvPicPr>
          <p:nvPr/>
        </p:nvPicPr>
        <p:blipFill>
          <a:blip r:embed="rId8"/>
          <a:stretch>
            <a:fillRect/>
          </a:stretch>
        </p:blipFill>
        <p:spPr>
          <a:xfrm>
            <a:off x="95708" y="3885354"/>
            <a:ext cx="2121592" cy="1408298"/>
          </a:xfrm>
          <a:prstGeom prst="rect">
            <a:avLst/>
          </a:prstGeom>
        </p:spPr>
      </p:pic>
      <p:pic>
        <p:nvPicPr>
          <p:cNvPr id="11" name="Picture 10"/>
          <p:cNvPicPr>
            <a:picLocks noChangeAspect="1"/>
          </p:cNvPicPr>
          <p:nvPr/>
        </p:nvPicPr>
        <p:blipFill>
          <a:blip r:embed="rId9"/>
          <a:stretch>
            <a:fillRect/>
          </a:stretch>
        </p:blipFill>
        <p:spPr>
          <a:xfrm>
            <a:off x="2317058" y="3905545"/>
            <a:ext cx="2139881" cy="2353260"/>
          </a:xfrm>
          <a:prstGeom prst="rect">
            <a:avLst/>
          </a:prstGeom>
        </p:spPr>
      </p:pic>
      <p:pic>
        <p:nvPicPr>
          <p:cNvPr id="12" name="Picture 11"/>
          <p:cNvPicPr>
            <a:picLocks noChangeAspect="1"/>
          </p:cNvPicPr>
          <p:nvPr/>
        </p:nvPicPr>
        <p:blipFill>
          <a:blip r:embed="rId10"/>
          <a:stretch>
            <a:fillRect/>
          </a:stretch>
        </p:blipFill>
        <p:spPr>
          <a:xfrm>
            <a:off x="4561261" y="3905545"/>
            <a:ext cx="2145978" cy="2176461"/>
          </a:xfrm>
          <a:prstGeom prst="rect">
            <a:avLst/>
          </a:prstGeom>
        </p:spPr>
      </p:pic>
      <p:pic>
        <p:nvPicPr>
          <p:cNvPr id="13" name="Picture 12"/>
          <p:cNvPicPr>
            <a:picLocks noChangeAspect="1"/>
          </p:cNvPicPr>
          <p:nvPr/>
        </p:nvPicPr>
        <p:blipFill>
          <a:blip r:embed="rId11"/>
          <a:stretch>
            <a:fillRect/>
          </a:stretch>
        </p:blipFill>
        <p:spPr>
          <a:xfrm>
            <a:off x="6906738" y="3899449"/>
            <a:ext cx="2066723" cy="2359356"/>
          </a:xfrm>
          <a:prstGeom prst="rect">
            <a:avLst/>
          </a:prstGeom>
        </p:spPr>
      </p:pic>
    </p:spTree>
    <p:extLst>
      <p:ext uri="{BB962C8B-B14F-4D97-AF65-F5344CB8AC3E}">
        <p14:creationId xmlns:p14="http://schemas.microsoft.com/office/powerpoint/2010/main" val="384643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27EBB-0D37-4762-98DA-3BB2A78D2E92}"/>
              </a:ext>
            </a:extLst>
          </p:cNvPr>
          <p:cNvSpPr>
            <a:spLocks noGrp="1"/>
          </p:cNvSpPr>
          <p:nvPr>
            <p:ph type="title"/>
          </p:nvPr>
        </p:nvSpPr>
        <p:spPr>
          <a:xfrm>
            <a:off x="-3321" y="1196752"/>
            <a:ext cx="9140825" cy="792162"/>
          </a:xfrm>
        </p:spPr>
        <p:txBody>
          <a:bodyPr>
            <a:normAutofit fontScale="90000"/>
          </a:bodyPr>
          <a:lstStyle/>
          <a:p>
            <a:r>
              <a:rPr lang="nl-NL" dirty="0"/>
              <a:t>Voor welk genre willen jullie lesmateriaal ontwerpen? </a:t>
            </a:r>
            <a:br>
              <a:rPr lang="nl-NL" dirty="0"/>
            </a:br>
            <a:endParaRPr lang="nl-NL" dirty="0"/>
          </a:p>
        </p:txBody>
      </p:sp>
      <p:sp>
        <p:nvSpPr>
          <p:cNvPr id="3" name="Tijdelijke aanduiding voor inhoud 2">
            <a:extLst>
              <a:ext uri="{FF2B5EF4-FFF2-40B4-BE49-F238E27FC236}">
                <a16:creationId xmlns:a16="http://schemas.microsoft.com/office/drawing/2014/main" id="{A7E23849-1CD4-485D-A005-ED9CB511BD3C}"/>
              </a:ext>
            </a:extLst>
          </p:cNvPr>
          <p:cNvSpPr>
            <a:spLocks noGrp="1"/>
          </p:cNvSpPr>
          <p:nvPr>
            <p:ph idx="1"/>
          </p:nvPr>
        </p:nvSpPr>
        <p:spPr/>
        <p:txBody>
          <a:bodyPr/>
          <a:lstStyle/>
          <a:p>
            <a:endParaRPr lang="nl-NL" dirty="0"/>
          </a:p>
          <a:p>
            <a:endParaRPr lang="nl-NL" dirty="0"/>
          </a:p>
          <a:p>
            <a:endParaRPr lang="nl-NL" dirty="0"/>
          </a:p>
          <a:p>
            <a:r>
              <a:rPr lang="nl-NL" dirty="0"/>
              <a:t>Ga naar menti.com</a:t>
            </a:r>
          </a:p>
          <a:p>
            <a:r>
              <a:rPr lang="nl-NL" dirty="0"/>
              <a:t>Gebruik code:</a:t>
            </a:r>
          </a:p>
          <a:p>
            <a:endParaRPr lang="nl-NL" dirty="0"/>
          </a:p>
          <a:p>
            <a:endParaRPr lang="nl-NL" dirty="0"/>
          </a:p>
          <a:p>
            <a:r>
              <a:rPr lang="nl-NL" dirty="0"/>
              <a:t>Vul maximaal 3 genres in</a:t>
            </a:r>
          </a:p>
        </p:txBody>
      </p:sp>
    </p:spTree>
    <p:extLst>
      <p:ext uri="{BB962C8B-B14F-4D97-AF65-F5344CB8AC3E}">
        <p14:creationId xmlns:p14="http://schemas.microsoft.com/office/powerpoint/2010/main" val="244442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818265"/>
            <a:ext cx="10041433" cy="792162"/>
          </a:xfrm>
        </p:spPr>
        <p:txBody>
          <a:bodyPr>
            <a:normAutofit fontScale="90000"/>
          </a:bodyPr>
          <a:lstStyle/>
          <a:p>
            <a:r>
              <a:rPr lang="nl-NL" dirty="0"/>
              <a:t>Waarom genregericht, samenhangend lees- en schrijfonderwijs?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030473"/>
              </p:ext>
            </p:extLst>
          </p:nvPr>
        </p:nvGraphicFramePr>
        <p:xfrm>
          <a:off x="249932" y="2132856"/>
          <a:ext cx="8640960" cy="3908454"/>
        </p:xfrm>
        <a:graphic>
          <a:graphicData uri="http://schemas.openxmlformats.org/drawingml/2006/table">
            <a:tbl>
              <a:tblPr firstRow="1" bandRow="1">
                <a:tableStyleId>{93296810-A885-4BE3-A3E7-6D5BEEA58F35}</a:tableStyleId>
              </a:tblPr>
              <a:tblGrid>
                <a:gridCol w="361628">
                  <a:extLst>
                    <a:ext uri="{9D8B030D-6E8A-4147-A177-3AD203B41FA5}">
                      <a16:colId xmlns:a16="http://schemas.microsoft.com/office/drawing/2014/main" val="2612651861"/>
                    </a:ext>
                  </a:extLst>
                </a:gridCol>
                <a:gridCol w="2592288">
                  <a:extLst>
                    <a:ext uri="{9D8B030D-6E8A-4147-A177-3AD203B41FA5}">
                      <a16:colId xmlns:a16="http://schemas.microsoft.com/office/drawing/2014/main" val="2328314268"/>
                    </a:ext>
                  </a:extLst>
                </a:gridCol>
                <a:gridCol w="2592288">
                  <a:extLst>
                    <a:ext uri="{9D8B030D-6E8A-4147-A177-3AD203B41FA5}">
                      <a16:colId xmlns:a16="http://schemas.microsoft.com/office/drawing/2014/main" val="853026045"/>
                    </a:ext>
                  </a:extLst>
                </a:gridCol>
                <a:gridCol w="3094756">
                  <a:extLst>
                    <a:ext uri="{9D8B030D-6E8A-4147-A177-3AD203B41FA5}">
                      <a16:colId xmlns:a16="http://schemas.microsoft.com/office/drawing/2014/main" val="3977454235"/>
                    </a:ext>
                  </a:extLst>
                </a:gridCol>
              </a:tblGrid>
              <a:tr h="648072">
                <a:tc>
                  <a:txBody>
                    <a:bodyPr/>
                    <a:lstStyle/>
                    <a:p>
                      <a:pPr algn="ctr">
                        <a:spcAft>
                          <a:spcPts val="0"/>
                        </a:spcAft>
                      </a:pPr>
                      <a:endParaRPr lang="nl-NL" sz="1400" b="1" dirty="0">
                        <a:effectLst/>
                        <a:latin typeface="+mj-lt"/>
                        <a:ea typeface="Calibri" panose="020F0502020204030204" pitchFamily="34" charset="0"/>
                        <a:cs typeface="Times New Roman" panose="02020603050405020304" pitchFamily="18" charset="0"/>
                      </a:endParaRPr>
                    </a:p>
                  </a:txBody>
                  <a:tcPr marL="68580" marR="68580" marT="0" marB="0" vert="vert270"/>
                </a:tc>
                <a:tc>
                  <a:txBody>
                    <a:bodyPr/>
                    <a:lstStyle/>
                    <a:p>
                      <a:pPr algn="ctr">
                        <a:spcAft>
                          <a:spcPts val="0"/>
                        </a:spcAft>
                      </a:pPr>
                      <a:endParaRPr lang="nl-NL" sz="1400" dirty="0">
                        <a:effectLst/>
                        <a:latin typeface="+mj-lt"/>
                        <a:ea typeface="Calibri" panose="020F0502020204030204" pitchFamily="34" charset="0"/>
                        <a:cs typeface="Times New Roman" panose="02020603050405020304" pitchFamily="18" charset="0"/>
                      </a:endParaRPr>
                    </a:p>
                    <a:p>
                      <a:pPr algn="ctr">
                        <a:spcAft>
                          <a:spcPts val="0"/>
                        </a:spcAft>
                      </a:pPr>
                      <a:r>
                        <a:rPr lang="nl-NL" sz="1400" dirty="0">
                          <a:effectLst/>
                          <a:latin typeface="+mj-lt"/>
                          <a:ea typeface="Calibri" panose="020F0502020204030204" pitchFamily="34" charset="0"/>
                          <a:cs typeface="Times New Roman" panose="02020603050405020304" pitchFamily="18" charset="0"/>
                        </a:rPr>
                        <a:t>Waarom samenhangend? </a:t>
                      </a:r>
                    </a:p>
                  </a:txBody>
                  <a:tcPr marL="68580" marR="68580" marT="0" marB="0"/>
                </a:tc>
                <a:tc>
                  <a:txBody>
                    <a:bodyPr/>
                    <a:lstStyle/>
                    <a:p>
                      <a:pPr algn="ctr">
                        <a:spcAft>
                          <a:spcPts val="0"/>
                        </a:spcAft>
                      </a:pPr>
                      <a:endParaRPr lang="nl-NL" sz="1400" dirty="0">
                        <a:effectLst/>
                        <a:latin typeface="+mj-lt"/>
                        <a:ea typeface="Calibri" panose="020F0502020204030204" pitchFamily="34" charset="0"/>
                        <a:cs typeface="Times New Roman" panose="02020603050405020304" pitchFamily="18" charset="0"/>
                      </a:endParaRPr>
                    </a:p>
                    <a:p>
                      <a:pPr algn="ctr">
                        <a:spcAft>
                          <a:spcPts val="0"/>
                        </a:spcAft>
                      </a:pPr>
                      <a:r>
                        <a:rPr lang="nl-NL" sz="1400" dirty="0">
                          <a:effectLst/>
                          <a:latin typeface="+mj-lt"/>
                          <a:ea typeface="Calibri" panose="020F0502020204030204" pitchFamily="34" charset="0"/>
                          <a:cs typeface="Times New Roman" panose="02020603050405020304" pitchFamily="18" charset="0"/>
                        </a:rPr>
                        <a:t>Waarom genregericht?</a:t>
                      </a:r>
                    </a:p>
                  </a:txBody>
                  <a:tcPr marL="68580" marR="68580" marT="0" marB="0"/>
                </a:tc>
                <a:tc>
                  <a:txBody>
                    <a:bodyPr/>
                    <a:lstStyle/>
                    <a:p>
                      <a:pPr algn="ctr">
                        <a:spcAft>
                          <a:spcPts val="0"/>
                        </a:spcAft>
                      </a:pPr>
                      <a:endParaRPr lang="nl-NL" sz="1400" dirty="0">
                        <a:effectLst/>
                        <a:latin typeface="+mj-lt"/>
                        <a:ea typeface="Calibri" panose="020F0502020204030204" pitchFamily="34" charset="0"/>
                        <a:cs typeface="Times New Roman" panose="02020603050405020304" pitchFamily="18" charset="0"/>
                      </a:endParaRPr>
                    </a:p>
                    <a:p>
                      <a:pPr algn="ctr">
                        <a:spcAft>
                          <a:spcPts val="0"/>
                        </a:spcAft>
                      </a:pPr>
                      <a:r>
                        <a:rPr lang="nl-NL" sz="1400" dirty="0">
                          <a:effectLst/>
                          <a:latin typeface="+mj-lt"/>
                          <a:ea typeface="Calibri" panose="020F0502020204030204" pitchFamily="34" charset="0"/>
                          <a:cs typeface="Times New Roman" panose="02020603050405020304" pitchFamily="18" charset="0"/>
                        </a:rPr>
                        <a:t>Hoe? </a:t>
                      </a:r>
                    </a:p>
                  </a:txBody>
                  <a:tcPr marL="68580" marR="68580" marT="0" marB="0"/>
                </a:tc>
                <a:extLst>
                  <a:ext uri="{0D108BD9-81ED-4DB2-BD59-A6C34878D82A}">
                    <a16:rowId xmlns:a16="http://schemas.microsoft.com/office/drawing/2014/main" val="1572339762"/>
                  </a:ext>
                </a:extLst>
              </a:tr>
              <a:tr h="990111">
                <a:tc>
                  <a:txBody>
                    <a:bodyPr/>
                    <a:lstStyle/>
                    <a:p>
                      <a:pPr algn="ctr">
                        <a:spcAft>
                          <a:spcPts val="0"/>
                        </a:spcAft>
                      </a:pPr>
                      <a:r>
                        <a:rPr lang="nl-NL" sz="1400" b="1" dirty="0">
                          <a:effectLst/>
                          <a:latin typeface="+mj-lt"/>
                          <a:ea typeface="Calibri" panose="020F0502020204030204" pitchFamily="34" charset="0"/>
                          <a:cs typeface="Times New Roman" panose="02020603050405020304" pitchFamily="18" charset="0"/>
                        </a:rPr>
                        <a:t>Kennis </a:t>
                      </a:r>
                    </a:p>
                  </a:txBody>
                  <a:tcPr marL="68580" marR="68580" marT="0" marB="0" vert="vert27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Lezen en schrijven hangen met elkaar samen op cognitief vlak</a:t>
                      </a:r>
                    </a:p>
                  </a:txBody>
                  <a:tcPr marL="68580" marR="68580" marT="0" marB="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Genrekennis is onafhankelijk van lees-/schrijfvaardigheid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effectLst/>
                          <a:latin typeface="+mj-lt"/>
                          <a:ea typeface="Calibri" panose="020F0502020204030204" pitchFamily="34" charset="0"/>
                          <a:cs typeface="Times New Roman" panose="02020603050405020304" pitchFamily="18" charset="0"/>
                        </a:rPr>
                        <a:t>Zet de kenmerken </a:t>
                      </a:r>
                      <a:r>
                        <a:rPr lang="nl-NL" sz="1400" kern="1200" dirty="0">
                          <a:solidFill>
                            <a:schemeClr val="dk1"/>
                          </a:solidFill>
                          <a:effectLst/>
                          <a:latin typeface="+mn-lt"/>
                          <a:ea typeface="Calibri" panose="020F0502020204030204" pitchFamily="34" charset="0"/>
                          <a:cs typeface="Times New Roman" panose="02020603050405020304" pitchFamily="18" charset="0"/>
                        </a:rPr>
                        <a:t>(doel, opbouw, taalgebruik, …) </a:t>
                      </a:r>
                      <a:r>
                        <a:rPr lang="nl-NL" sz="1400" dirty="0">
                          <a:effectLst/>
                          <a:latin typeface="+mj-lt"/>
                          <a:ea typeface="Calibri" panose="020F0502020204030204" pitchFamily="34" charset="0"/>
                          <a:cs typeface="Times New Roman" panose="02020603050405020304" pitchFamily="18" charset="0"/>
                        </a:rPr>
                        <a:t>van een genre op een rijtje</a:t>
                      </a:r>
                    </a:p>
                  </a:txBody>
                  <a:tcPr marL="68580" marR="68580" marT="0" marB="0"/>
                </a:tc>
                <a:extLst>
                  <a:ext uri="{0D108BD9-81ED-4DB2-BD59-A6C34878D82A}">
                    <a16:rowId xmlns:a16="http://schemas.microsoft.com/office/drawing/2014/main" val="2849956272"/>
                  </a:ext>
                </a:extLst>
              </a:tr>
              <a:tr h="990111">
                <a:tc>
                  <a:txBody>
                    <a:bodyPr/>
                    <a:lstStyle/>
                    <a:p>
                      <a:pPr algn="ctr">
                        <a:spcAft>
                          <a:spcPts val="0"/>
                        </a:spcAft>
                      </a:pPr>
                      <a:r>
                        <a:rPr lang="nl-NL" sz="1400" b="1" dirty="0">
                          <a:effectLst/>
                          <a:latin typeface="+mj-lt"/>
                          <a:ea typeface="Calibri" panose="020F0502020204030204" pitchFamily="34" charset="0"/>
                          <a:cs typeface="Times New Roman" panose="02020603050405020304" pitchFamily="18" charset="0"/>
                        </a:rPr>
                        <a:t>Proces </a:t>
                      </a:r>
                    </a:p>
                  </a:txBody>
                  <a:tcPr marL="68580" marR="68580" marT="0" marB="0" vert="vert27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Lees- en schrijfprocessen hebben met elkaar te maken</a:t>
                      </a:r>
                    </a:p>
                  </a:txBody>
                  <a:tcPr marL="68580" marR="68580" marT="0" marB="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Hoe je een tekst leest of schrijft hangt mede af van het genre van de tekst</a:t>
                      </a:r>
                    </a:p>
                  </a:txBody>
                  <a:tcPr marL="68580" marR="68580" marT="0" marB="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Geef leerlingen bij lees- en schrijfopdrachten aanwijzingen die met genrekenmerken (doel, opbouw, taalgebruik, …) te maken hebben</a:t>
                      </a:r>
                    </a:p>
                  </a:txBody>
                  <a:tcPr marL="68580" marR="68580" marT="0" marB="0"/>
                </a:tc>
                <a:extLst>
                  <a:ext uri="{0D108BD9-81ED-4DB2-BD59-A6C34878D82A}">
                    <a16:rowId xmlns:a16="http://schemas.microsoft.com/office/drawing/2014/main" val="1317566824"/>
                  </a:ext>
                </a:extLst>
              </a:tr>
              <a:tr h="990111">
                <a:tc>
                  <a:txBody>
                    <a:bodyPr/>
                    <a:lstStyle/>
                    <a:p>
                      <a:pPr algn="ctr">
                        <a:spcAft>
                          <a:spcPts val="0"/>
                        </a:spcAft>
                      </a:pPr>
                      <a:r>
                        <a:rPr lang="nl-NL" sz="1400" b="1" dirty="0">
                          <a:effectLst/>
                          <a:latin typeface="+mj-lt"/>
                          <a:ea typeface="Calibri" panose="020F0502020204030204" pitchFamily="34" charset="0"/>
                          <a:cs typeface="Times New Roman" panose="02020603050405020304" pitchFamily="18" charset="0"/>
                        </a:rPr>
                        <a:t>Product </a:t>
                      </a:r>
                    </a:p>
                  </a:txBody>
                  <a:tcPr marL="68580" marR="68580" marT="0" marB="0" vert="vert27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Lezers en schrijvers interacteren met elkaar</a:t>
                      </a:r>
                    </a:p>
                  </a:txBody>
                  <a:tcPr marL="68580" marR="68580" marT="0" marB="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Genres stellen deze sociale context centraal</a:t>
                      </a:r>
                    </a:p>
                  </a:txBody>
                  <a:tcPr marL="68580" marR="68580" marT="0" marB="0"/>
                </a:tc>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Laat leerlingen ervaren hoe een genre werkt door ze in hetzelfde genre te laten lezen en schrijven, laat ze de grenzen van het genre zien/opzoeken</a:t>
                      </a:r>
                    </a:p>
                    <a:p>
                      <a:pPr>
                        <a:spcAft>
                          <a:spcPts val="0"/>
                        </a:spcAft>
                      </a:pPr>
                      <a:r>
                        <a:rPr lang="nl-NL" sz="1400" dirty="0">
                          <a:effectLst/>
                          <a:latin typeface="+mj-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529217015"/>
                  </a:ext>
                </a:extLst>
              </a:tr>
            </a:tbl>
          </a:graphicData>
        </a:graphic>
      </p:graphicFrame>
    </p:spTree>
    <p:extLst>
      <p:ext uri="{BB962C8B-B14F-4D97-AF65-F5344CB8AC3E}">
        <p14:creationId xmlns:p14="http://schemas.microsoft.com/office/powerpoint/2010/main" val="149443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Hoe ziet dat er dan uit?</a:t>
            </a:r>
          </a:p>
        </p:txBody>
      </p:sp>
      <p:sp>
        <p:nvSpPr>
          <p:cNvPr id="3" name="Content Placeholder 2"/>
          <p:cNvSpPr>
            <a:spLocks noGrp="1"/>
          </p:cNvSpPr>
          <p:nvPr>
            <p:ph idx="1"/>
          </p:nvPr>
        </p:nvSpPr>
        <p:spPr>
          <a:xfrm>
            <a:off x="0" y="1700808"/>
            <a:ext cx="9140825" cy="4903192"/>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In groepjes: samen lezen en schrijven, samen praten over taalgebruik en effect</a:t>
            </a:r>
          </a:p>
        </p:txBody>
      </p:sp>
      <p:graphicFrame>
        <p:nvGraphicFramePr>
          <p:cNvPr id="4" name="Table 3"/>
          <p:cNvGraphicFramePr>
            <a:graphicFrameLocks noGrp="1"/>
          </p:cNvGraphicFramePr>
          <p:nvPr>
            <p:extLst>
              <p:ext uri="{D42A27DB-BD31-4B8C-83A1-F6EECF244321}">
                <p14:modId xmlns:p14="http://schemas.microsoft.com/office/powerpoint/2010/main" val="2441582231"/>
              </p:ext>
            </p:extLst>
          </p:nvPr>
        </p:nvGraphicFramePr>
        <p:xfrm>
          <a:off x="170638" y="1622955"/>
          <a:ext cx="8802724" cy="5058897"/>
        </p:xfrm>
        <a:graphic>
          <a:graphicData uri="http://schemas.openxmlformats.org/drawingml/2006/table">
            <a:tbl>
              <a:tblPr firstRow="1" bandRow="1">
                <a:tableStyleId>{93296810-A885-4BE3-A3E7-6D5BEEA58F35}</a:tableStyleId>
              </a:tblPr>
              <a:tblGrid>
                <a:gridCol w="874689">
                  <a:extLst>
                    <a:ext uri="{9D8B030D-6E8A-4147-A177-3AD203B41FA5}">
                      <a16:colId xmlns:a16="http://schemas.microsoft.com/office/drawing/2014/main" val="427450734"/>
                    </a:ext>
                  </a:extLst>
                </a:gridCol>
                <a:gridCol w="2959483">
                  <a:extLst>
                    <a:ext uri="{9D8B030D-6E8A-4147-A177-3AD203B41FA5}">
                      <a16:colId xmlns:a16="http://schemas.microsoft.com/office/drawing/2014/main" val="2597412376"/>
                    </a:ext>
                  </a:extLst>
                </a:gridCol>
                <a:gridCol w="4968552">
                  <a:extLst>
                    <a:ext uri="{9D8B030D-6E8A-4147-A177-3AD203B41FA5}">
                      <a16:colId xmlns:a16="http://schemas.microsoft.com/office/drawing/2014/main" val="3763766606"/>
                    </a:ext>
                  </a:extLst>
                </a:gridCol>
              </a:tblGrid>
              <a:tr h="336241">
                <a:tc>
                  <a:txBody>
                    <a:bodyPr/>
                    <a:lstStyle/>
                    <a:p>
                      <a:endParaRPr lang="nl-NL" b="1" dirty="0"/>
                    </a:p>
                  </a:txBody>
                  <a:tcPr/>
                </a:tc>
                <a:tc>
                  <a:txBody>
                    <a:bodyPr/>
                    <a:lstStyle/>
                    <a:p>
                      <a:r>
                        <a:rPr lang="nl-NL" dirty="0"/>
                        <a:t>Doel </a:t>
                      </a:r>
                    </a:p>
                  </a:txBody>
                  <a:tcPr/>
                </a:tc>
                <a:tc>
                  <a:txBody>
                    <a:bodyPr/>
                    <a:lstStyle/>
                    <a:p>
                      <a:r>
                        <a:rPr lang="nl-NL" dirty="0"/>
                        <a:t>Voorbeelden opdrachten </a:t>
                      </a:r>
                    </a:p>
                  </a:txBody>
                  <a:tcPr/>
                </a:tc>
                <a:extLst>
                  <a:ext uri="{0D108BD9-81ED-4DB2-BD59-A6C34878D82A}">
                    <a16:rowId xmlns:a16="http://schemas.microsoft.com/office/drawing/2014/main" val="1509657638"/>
                  </a:ext>
                </a:extLst>
              </a:tr>
              <a:tr h="336241">
                <a:tc>
                  <a:txBody>
                    <a:bodyPr/>
                    <a:lstStyle/>
                    <a:p>
                      <a:r>
                        <a:rPr lang="nl-NL" b="1" dirty="0"/>
                        <a:t>Les 1</a:t>
                      </a:r>
                    </a:p>
                  </a:txBody>
                  <a:tcPr/>
                </a:tc>
                <a:tc>
                  <a:txBody>
                    <a:bodyPr/>
                    <a:lstStyle/>
                    <a:p>
                      <a:r>
                        <a:rPr lang="nl-NL" dirty="0"/>
                        <a:t>Kennismaken</a:t>
                      </a:r>
                      <a:r>
                        <a:rPr lang="nl-NL" baseline="0" dirty="0"/>
                        <a:t> met genre</a:t>
                      </a:r>
                      <a:endParaRPr lang="nl-NL" dirty="0"/>
                    </a:p>
                  </a:txBody>
                  <a:tcPr/>
                </a:tc>
                <a:tc>
                  <a:txBody>
                    <a:bodyPr/>
                    <a:lstStyle/>
                    <a:p>
                      <a:r>
                        <a:rPr lang="nl-NL" dirty="0"/>
                        <a:t>Sorteeropdracht </a:t>
                      </a:r>
                    </a:p>
                  </a:txBody>
                  <a:tcPr/>
                </a:tc>
                <a:extLst>
                  <a:ext uri="{0D108BD9-81ED-4DB2-BD59-A6C34878D82A}">
                    <a16:rowId xmlns:a16="http://schemas.microsoft.com/office/drawing/2014/main" val="3366060744"/>
                  </a:ext>
                </a:extLst>
              </a:tr>
              <a:tr h="1015739">
                <a:tc>
                  <a:txBody>
                    <a:bodyPr/>
                    <a:lstStyle/>
                    <a:p>
                      <a:r>
                        <a:rPr lang="nl-NL" b="1" dirty="0"/>
                        <a:t>Les 2</a:t>
                      </a:r>
                    </a:p>
                  </a:txBody>
                  <a:tcPr/>
                </a:tc>
                <a:tc>
                  <a:txBody>
                    <a:bodyPr/>
                    <a:lstStyle/>
                    <a:p>
                      <a:r>
                        <a:rPr lang="nl-NL" dirty="0"/>
                        <a:t>Genrekenmerken</a:t>
                      </a:r>
                      <a:r>
                        <a:rPr lang="nl-NL" baseline="0" dirty="0"/>
                        <a:t> leren herkennen en toepassen </a:t>
                      </a:r>
                      <a:endParaRPr lang="nl-NL" dirty="0"/>
                    </a:p>
                  </a:txBody>
                  <a:tcPr/>
                </a:tc>
                <a:tc>
                  <a:txBody>
                    <a:bodyPr/>
                    <a:lstStyle/>
                    <a:p>
                      <a:r>
                        <a:rPr lang="nl-NL" dirty="0"/>
                        <a:t>Genrekenmerken</a:t>
                      </a:r>
                      <a:r>
                        <a:rPr lang="nl-NL" baseline="0" dirty="0"/>
                        <a:t> in columns herkennen, nieuwsbericht met genrekenmerken schrijven</a:t>
                      </a:r>
                      <a:endParaRPr lang="nl-NL" dirty="0"/>
                    </a:p>
                  </a:txBody>
                  <a:tcPr/>
                </a:tc>
                <a:extLst>
                  <a:ext uri="{0D108BD9-81ED-4DB2-BD59-A6C34878D82A}">
                    <a16:rowId xmlns:a16="http://schemas.microsoft.com/office/drawing/2014/main" val="2733463001"/>
                  </a:ext>
                </a:extLst>
              </a:tr>
              <a:tr h="1015739">
                <a:tc>
                  <a:txBody>
                    <a:bodyPr/>
                    <a:lstStyle/>
                    <a:p>
                      <a:r>
                        <a:rPr lang="nl-NL" b="1" dirty="0"/>
                        <a:t>Les 3</a:t>
                      </a:r>
                    </a:p>
                  </a:txBody>
                  <a:tcPr/>
                </a:tc>
                <a:tc>
                  <a:txBody>
                    <a:bodyPr/>
                    <a:lstStyle/>
                    <a:p>
                      <a:r>
                        <a:rPr lang="nl-NL" dirty="0" err="1"/>
                        <a:t>Genrespecifiek</a:t>
                      </a:r>
                      <a:r>
                        <a:rPr lang="nl-NL" dirty="0"/>
                        <a:t> taalgebruik</a:t>
                      </a:r>
                      <a:r>
                        <a:rPr lang="nl-NL" baseline="0" dirty="0"/>
                        <a:t> leren herkennen en toepassen </a:t>
                      </a:r>
                      <a:endParaRPr lang="nl-NL" dirty="0"/>
                    </a:p>
                  </a:txBody>
                  <a:tcPr/>
                </a:tc>
                <a:tc>
                  <a:txBody>
                    <a:bodyPr/>
                    <a:lstStyle/>
                    <a:p>
                      <a:r>
                        <a:rPr lang="nl-NL" dirty="0"/>
                        <a:t>Nieuwsbericht</a:t>
                      </a:r>
                      <a:r>
                        <a:rPr lang="nl-NL" baseline="0" dirty="0"/>
                        <a:t> subjectiever maken, subjectieve woorden in column herkennen</a:t>
                      </a:r>
                      <a:endParaRPr lang="nl-NL" dirty="0"/>
                    </a:p>
                  </a:txBody>
                  <a:tcPr/>
                </a:tc>
                <a:extLst>
                  <a:ext uri="{0D108BD9-81ED-4DB2-BD59-A6C34878D82A}">
                    <a16:rowId xmlns:a16="http://schemas.microsoft.com/office/drawing/2014/main" val="1571033154"/>
                  </a:ext>
                </a:extLst>
              </a:tr>
              <a:tr h="1015739">
                <a:tc>
                  <a:txBody>
                    <a:bodyPr/>
                    <a:lstStyle/>
                    <a:p>
                      <a:r>
                        <a:rPr lang="nl-NL" b="1" dirty="0"/>
                        <a:t>Les 4</a:t>
                      </a:r>
                    </a:p>
                  </a:txBody>
                  <a:tcPr/>
                </a:tc>
                <a:tc>
                  <a:txBody>
                    <a:bodyPr/>
                    <a:lstStyle/>
                    <a:p>
                      <a:r>
                        <a:rPr lang="nl-NL" dirty="0"/>
                        <a:t>Oefenen</a:t>
                      </a:r>
                      <a:r>
                        <a:rPr lang="nl-NL" baseline="0" dirty="0"/>
                        <a:t> met genrekenmerken </a:t>
                      </a:r>
                      <a:endParaRPr lang="nl-NL" dirty="0"/>
                    </a:p>
                  </a:txBody>
                  <a:tcPr/>
                </a:tc>
                <a:tc>
                  <a:txBody>
                    <a:bodyPr/>
                    <a:lstStyle/>
                    <a:p>
                      <a:r>
                        <a:rPr lang="nl-NL" dirty="0"/>
                        <a:t>Stijl</a:t>
                      </a:r>
                      <a:r>
                        <a:rPr lang="nl-NL" baseline="0" dirty="0"/>
                        <a:t> van een columnist onderzoeken, nieuwsbericht over jezelf schrijven</a:t>
                      </a:r>
                      <a:endParaRPr lang="nl-NL" dirty="0"/>
                    </a:p>
                  </a:txBody>
                  <a:tcPr/>
                </a:tc>
                <a:extLst>
                  <a:ext uri="{0D108BD9-81ED-4DB2-BD59-A6C34878D82A}">
                    <a16:rowId xmlns:a16="http://schemas.microsoft.com/office/drawing/2014/main" val="4252031415"/>
                  </a:ext>
                </a:extLst>
              </a:tr>
              <a:tr h="588423">
                <a:tc>
                  <a:txBody>
                    <a:bodyPr/>
                    <a:lstStyle/>
                    <a:p>
                      <a:r>
                        <a:rPr lang="nl-NL" b="1" dirty="0"/>
                        <a:t>Les 5</a:t>
                      </a:r>
                    </a:p>
                  </a:txBody>
                  <a:tcPr/>
                </a:tc>
                <a:tc>
                  <a:txBody>
                    <a:bodyPr/>
                    <a:lstStyle/>
                    <a:p>
                      <a:r>
                        <a:rPr lang="nl-NL" dirty="0"/>
                        <a:t>Genrekennis in de praktijk brengen </a:t>
                      </a:r>
                    </a:p>
                  </a:txBody>
                  <a:tcPr/>
                </a:tc>
                <a:tc>
                  <a:txBody>
                    <a:bodyPr/>
                    <a:lstStyle/>
                    <a:p>
                      <a:r>
                        <a:rPr lang="nl-NL" dirty="0"/>
                        <a:t>Schrijf</a:t>
                      </a:r>
                      <a:r>
                        <a:rPr lang="nl-NL" baseline="0" dirty="0"/>
                        <a:t> zelf een column, maak samen een krant</a:t>
                      </a:r>
                      <a:endParaRPr lang="nl-NL" dirty="0"/>
                    </a:p>
                  </a:txBody>
                  <a:tcPr/>
                </a:tc>
                <a:extLst>
                  <a:ext uri="{0D108BD9-81ED-4DB2-BD59-A6C34878D82A}">
                    <a16:rowId xmlns:a16="http://schemas.microsoft.com/office/drawing/2014/main" val="2104007833"/>
                  </a:ext>
                </a:extLst>
              </a:tr>
              <a:tr h="588423">
                <a:tc>
                  <a:txBody>
                    <a:bodyPr/>
                    <a:lstStyle/>
                    <a:p>
                      <a:r>
                        <a:rPr lang="nl-NL" b="1" dirty="0"/>
                        <a:t>Les 6</a:t>
                      </a:r>
                    </a:p>
                  </a:txBody>
                  <a:tcPr/>
                </a:tc>
                <a:tc>
                  <a:txBody>
                    <a:bodyPr/>
                    <a:lstStyle/>
                    <a:p>
                      <a:r>
                        <a:rPr lang="nl-NL" dirty="0"/>
                        <a:t>Kennis toepassen</a:t>
                      </a:r>
                      <a:r>
                        <a:rPr lang="nl-NL" baseline="0" dirty="0"/>
                        <a:t> op andere genres</a:t>
                      </a:r>
                      <a:endParaRPr lang="nl-NL" dirty="0"/>
                    </a:p>
                  </a:txBody>
                  <a:tcPr/>
                </a:tc>
                <a:tc>
                  <a:txBody>
                    <a:bodyPr/>
                    <a:lstStyle/>
                    <a:p>
                      <a:r>
                        <a:rPr lang="nl-NL" dirty="0"/>
                        <a:t>Genrekenmerke</a:t>
                      </a:r>
                      <a:r>
                        <a:rPr lang="nl-NL" baseline="0" dirty="0"/>
                        <a:t>n recept bepalen </a:t>
                      </a:r>
                      <a:endParaRPr lang="nl-NL" dirty="0"/>
                    </a:p>
                  </a:txBody>
                  <a:tcPr/>
                </a:tc>
                <a:extLst>
                  <a:ext uri="{0D108BD9-81ED-4DB2-BD59-A6C34878D82A}">
                    <a16:rowId xmlns:a16="http://schemas.microsoft.com/office/drawing/2014/main" val="3722635068"/>
                  </a:ext>
                </a:extLst>
              </a:tr>
            </a:tbl>
          </a:graphicData>
        </a:graphic>
      </p:graphicFrame>
    </p:spTree>
    <p:extLst>
      <p:ext uri="{BB962C8B-B14F-4D97-AF65-F5344CB8AC3E}">
        <p14:creationId xmlns:p14="http://schemas.microsoft.com/office/powerpoint/2010/main" val="71105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010BD-8621-48BA-BAB7-93DA2B8B5866}"/>
              </a:ext>
            </a:extLst>
          </p:cNvPr>
          <p:cNvSpPr>
            <a:spLocks noGrp="1"/>
          </p:cNvSpPr>
          <p:nvPr>
            <p:ph type="title"/>
          </p:nvPr>
        </p:nvSpPr>
        <p:spPr/>
        <p:txBody>
          <a:bodyPr/>
          <a:lstStyle/>
          <a:p>
            <a:r>
              <a:rPr lang="nl-NL" dirty="0"/>
              <a:t>Wat levert het op?</a:t>
            </a:r>
          </a:p>
        </p:txBody>
      </p:sp>
      <p:pic>
        <p:nvPicPr>
          <p:cNvPr id="3" name="Content Placeholder 5">
            <a:extLst>
              <a:ext uri="{FF2B5EF4-FFF2-40B4-BE49-F238E27FC236}">
                <a16:creationId xmlns:a16="http://schemas.microsoft.com/office/drawing/2014/main" id="{081FA951-2318-491A-8DC9-F10A8F598FFB}"/>
              </a:ext>
            </a:extLst>
          </p:cNvPr>
          <p:cNvPicPr>
            <a:picLocks noChangeAspect="1"/>
          </p:cNvPicPr>
          <p:nvPr/>
        </p:nvPicPr>
        <p:blipFill rotWithShape="1">
          <a:blip r:embed="rId3"/>
          <a:srcRect l="4966" t="321" r="5153"/>
          <a:stretch/>
        </p:blipFill>
        <p:spPr>
          <a:xfrm>
            <a:off x="0" y="1941137"/>
            <a:ext cx="4570412" cy="4304160"/>
          </a:xfrm>
          <a:prstGeom prst="rect">
            <a:avLst/>
          </a:prstGeom>
        </p:spPr>
      </p:pic>
      <p:sp>
        <p:nvSpPr>
          <p:cNvPr id="4" name="Content Placeholder 2">
            <a:extLst>
              <a:ext uri="{FF2B5EF4-FFF2-40B4-BE49-F238E27FC236}">
                <a16:creationId xmlns:a16="http://schemas.microsoft.com/office/drawing/2014/main" id="{D9E16FCC-119A-41AE-BA31-074E6A9D1844}"/>
              </a:ext>
            </a:extLst>
          </p:cNvPr>
          <p:cNvSpPr txBox="1">
            <a:spLocks/>
          </p:cNvSpPr>
          <p:nvPr/>
        </p:nvSpPr>
        <p:spPr>
          <a:xfrm>
            <a:off x="4570412" y="1955165"/>
            <a:ext cx="4494213" cy="4318000"/>
          </a:xfrm>
          <a:prstGeom prst="rect">
            <a:avLst/>
          </a:prstGeom>
          <a:ln>
            <a:solidFill>
              <a:srgbClr val="CC0000"/>
            </a:solidFill>
          </a:ln>
        </p:spPr>
        <p:txBody>
          <a:bodyPr>
            <a:normAutofit fontScale="77500" lnSpcReduction="20000"/>
          </a:bodyPr>
          <a:lstStyle>
            <a:lvl1pPr marL="249238" indent="-249238" algn="l" rtl="0" eaLnBrk="1" fontAlgn="base" hangingPunct="1">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1" fontAlgn="base" hangingPunct="1">
              <a:spcBef>
                <a:spcPct val="20000"/>
              </a:spcBef>
              <a:spcAft>
                <a:spcPct val="0"/>
              </a:spcAft>
              <a:buSzPct val="50000"/>
              <a:buFont typeface="Wingdings" pitchFamily="2" charset="2"/>
              <a:buChar char="§"/>
              <a:defRPr sz="2500">
                <a:solidFill>
                  <a:schemeClr val="tx1"/>
                </a:solidFill>
                <a:latin typeface="+mn-lt"/>
                <a:cs typeface="+mn-cs"/>
              </a:defRPr>
            </a:lvl2pPr>
            <a:lvl3pPr marL="744538" indent="-242888" algn="l" rtl="0" eaLnBrk="1" fontAlgn="base" hangingPunct="1">
              <a:spcBef>
                <a:spcPct val="20000"/>
              </a:spcBef>
              <a:spcAft>
                <a:spcPct val="0"/>
              </a:spcAft>
              <a:buSzPct val="85000"/>
              <a:buFont typeface="Courier New" pitchFamily="49" charset="0"/>
              <a:buChar char="-"/>
              <a:defRPr sz="2500">
                <a:solidFill>
                  <a:schemeClr val="tx1"/>
                </a:solidFill>
                <a:latin typeface="+mn-lt"/>
                <a:cs typeface="+mn-cs"/>
              </a:defRPr>
            </a:lvl3pPr>
            <a:lvl4pPr marL="1009650" indent="-263525" algn="l" rtl="0" eaLnBrk="1" fontAlgn="base" hangingPunct="1">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9pPr>
          </a:lstStyle>
          <a:p>
            <a:pPr marL="0" indent="0">
              <a:buFont typeface="Verdana" pitchFamily="34" charset="0"/>
              <a:buNone/>
            </a:pPr>
            <a:r>
              <a:rPr lang="nl-NL" kern="0"/>
              <a:t>Maar hem mee naar school nemen? </a:t>
            </a:r>
            <a:r>
              <a:rPr lang="nl-NL" kern="0">
                <a:solidFill>
                  <a:srgbClr val="CC0000"/>
                </a:solidFill>
              </a:rPr>
              <a:t>Dat gaat dus nooit werken</a:t>
            </a:r>
            <a:r>
              <a:rPr lang="nl-NL" kern="0"/>
              <a:t>. Ik raak hem soms in mijn eigen huis al kwijt. Meestal schud ik dan even met zijn brokjes, maar als ik dat op school doe, </a:t>
            </a:r>
            <a:r>
              <a:rPr lang="nl-NL" kern="0">
                <a:solidFill>
                  <a:srgbClr val="CC0000"/>
                </a:solidFill>
              </a:rPr>
              <a:t>wie weet hoeveel katten ik dan op me af krijg? </a:t>
            </a:r>
            <a:r>
              <a:rPr lang="nl-NL" kern="0"/>
              <a:t>Nee, huisdieren op school leidt alleen maar af, en kan misschien zelfs zorgen voor alleen maar meer stress. Kun je je voorstellen om in een klas te zitten met die hele beestenboel om je heen? </a:t>
            </a:r>
            <a:r>
              <a:rPr lang="nl-NL" kern="0">
                <a:solidFill>
                  <a:srgbClr val="CC0000"/>
                </a:solidFill>
              </a:rPr>
              <a:t>Precies, absoluut niet</a:t>
            </a:r>
            <a:r>
              <a:rPr lang="nl-NL" kern="0"/>
              <a:t>. </a:t>
            </a:r>
            <a:r>
              <a:rPr lang="nl-NL" kern="0">
                <a:solidFill>
                  <a:srgbClr val="CC0000"/>
                </a:solidFill>
              </a:rPr>
              <a:t>Ik zou me voor geen meter kunnen concentreren</a:t>
            </a:r>
            <a:r>
              <a:rPr lang="nl-NL" kern="0"/>
              <a:t> als er een iemand met een kwetterende papegaai naast me zit, of een sprinkhaan ofzo (die zijn op zich niet heel erg, maar </a:t>
            </a:r>
            <a:r>
              <a:rPr lang="nl-NL" kern="0">
                <a:solidFill>
                  <a:srgbClr val="CC0000"/>
                </a:solidFill>
              </a:rPr>
              <a:t>ik ben doodsbang voor die beesten</a:t>
            </a:r>
            <a:r>
              <a:rPr lang="nl-NL" kern="0"/>
              <a:t>). </a:t>
            </a:r>
            <a:endParaRPr lang="nl-NL" kern="0" dirty="0"/>
          </a:p>
        </p:txBody>
      </p:sp>
    </p:spTree>
    <p:extLst>
      <p:ext uri="{BB962C8B-B14F-4D97-AF65-F5344CB8AC3E}">
        <p14:creationId xmlns:p14="http://schemas.microsoft.com/office/powerpoint/2010/main" val="132632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Voorbeeld uit lesmateriaal </a:t>
            </a:r>
          </a:p>
        </p:txBody>
      </p:sp>
      <p:pic>
        <p:nvPicPr>
          <p:cNvPr id="6" name="Afbeelding 5">
            <a:extLst>
              <a:ext uri="{FF2B5EF4-FFF2-40B4-BE49-F238E27FC236}">
                <a16:creationId xmlns:a16="http://schemas.microsoft.com/office/drawing/2014/main" id="{4F048226-B416-4A8E-A966-F81F08E05F63}"/>
              </a:ext>
            </a:extLst>
          </p:cNvPr>
          <p:cNvPicPr>
            <a:picLocks noChangeAspect="1"/>
          </p:cNvPicPr>
          <p:nvPr/>
        </p:nvPicPr>
        <p:blipFill rotWithShape="1">
          <a:blip r:embed="rId3"/>
          <a:srcRect l="31888" t="33201" r="32675" b="34600"/>
          <a:stretch/>
        </p:blipFill>
        <p:spPr>
          <a:xfrm>
            <a:off x="422714" y="2066700"/>
            <a:ext cx="4508327" cy="2304256"/>
          </a:xfrm>
          <a:prstGeom prst="rect">
            <a:avLst/>
          </a:prstGeom>
        </p:spPr>
      </p:pic>
      <p:sp>
        <p:nvSpPr>
          <p:cNvPr id="7" name="Tekstvak 6">
            <a:extLst>
              <a:ext uri="{FF2B5EF4-FFF2-40B4-BE49-F238E27FC236}">
                <a16:creationId xmlns:a16="http://schemas.microsoft.com/office/drawing/2014/main" id="{309419E3-EC22-48E2-A487-6ACB493CF58D}"/>
              </a:ext>
            </a:extLst>
          </p:cNvPr>
          <p:cNvSpPr txBox="1"/>
          <p:nvPr/>
        </p:nvSpPr>
        <p:spPr>
          <a:xfrm>
            <a:off x="417451" y="4795837"/>
            <a:ext cx="5184576" cy="1477328"/>
          </a:xfrm>
          <a:prstGeom prst="rect">
            <a:avLst/>
          </a:prstGeom>
          <a:noFill/>
        </p:spPr>
        <p:txBody>
          <a:bodyPr wrap="square" rtlCol="0">
            <a:spAutoFit/>
          </a:bodyPr>
          <a:lstStyle/>
          <a:p>
            <a:r>
              <a:rPr lang="nl-NL" dirty="0"/>
              <a:t>Stap 1: onderstreep kenmerkend taalgebruik</a:t>
            </a:r>
          </a:p>
          <a:p>
            <a:endParaRPr lang="nl-NL" dirty="0"/>
          </a:p>
          <a:p>
            <a:r>
              <a:rPr lang="nl-NL" dirty="0"/>
              <a:t>Stap 2: schrijf een reactie in de vorm van een column, verwerk je mening en een persoonlijke ervaring</a:t>
            </a:r>
          </a:p>
        </p:txBody>
      </p:sp>
      <p:sp>
        <p:nvSpPr>
          <p:cNvPr id="8" name="Tekstvak 7">
            <a:extLst>
              <a:ext uri="{FF2B5EF4-FFF2-40B4-BE49-F238E27FC236}">
                <a16:creationId xmlns:a16="http://schemas.microsoft.com/office/drawing/2014/main" id="{5ABA1769-3D64-4B7C-8180-3F11C56BC052}"/>
              </a:ext>
            </a:extLst>
          </p:cNvPr>
          <p:cNvSpPr txBox="1"/>
          <p:nvPr/>
        </p:nvSpPr>
        <p:spPr>
          <a:xfrm>
            <a:off x="5724128" y="2264131"/>
            <a:ext cx="2592288" cy="1815882"/>
          </a:xfrm>
          <a:prstGeom prst="rect">
            <a:avLst/>
          </a:prstGeom>
          <a:noFill/>
        </p:spPr>
        <p:txBody>
          <a:bodyPr wrap="square" rtlCol="0">
            <a:spAutoFit/>
          </a:bodyPr>
          <a:lstStyle/>
          <a:p>
            <a:pPr marL="285750" indent="-285750">
              <a:buFont typeface="Arial" panose="020B0604020202020204" pitchFamily="34" charset="0"/>
              <a:buChar char="•"/>
            </a:pPr>
            <a:r>
              <a:rPr lang="nl-NL" sz="1400" dirty="0"/>
              <a:t>Geef aan welk taalgebruik (overdrijving, gebruik van ik, …)</a:t>
            </a:r>
          </a:p>
          <a:p>
            <a:pPr marL="285750" indent="-285750">
              <a:buFont typeface="Arial" panose="020B0604020202020204" pitchFamily="34" charset="0"/>
              <a:buChar char="•"/>
            </a:pPr>
            <a:r>
              <a:rPr lang="nl-NL" sz="1400" dirty="0"/>
              <a:t>Laat leerlingen in tweetallen zoeken naar verschillende vormen van taalgebruik en wissel uit in viertallen</a:t>
            </a:r>
          </a:p>
        </p:txBody>
      </p:sp>
      <p:sp>
        <p:nvSpPr>
          <p:cNvPr id="9" name="Tekstvak 8">
            <a:extLst>
              <a:ext uri="{FF2B5EF4-FFF2-40B4-BE49-F238E27FC236}">
                <a16:creationId xmlns:a16="http://schemas.microsoft.com/office/drawing/2014/main" id="{B01E7A7D-68F9-408D-BBC9-B0BC15CC8AA2}"/>
              </a:ext>
            </a:extLst>
          </p:cNvPr>
          <p:cNvSpPr txBox="1"/>
          <p:nvPr/>
        </p:nvSpPr>
        <p:spPr>
          <a:xfrm>
            <a:off x="417451" y="1484784"/>
            <a:ext cx="8136904" cy="369332"/>
          </a:xfrm>
          <a:prstGeom prst="rect">
            <a:avLst/>
          </a:prstGeom>
          <a:noFill/>
        </p:spPr>
        <p:txBody>
          <a:bodyPr wrap="square" rtlCol="0">
            <a:spAutoFit/>
          </a:bodyPr>
          <a:lstStyle/>
          <a:p>
            <a:r>
              <a:rPr lang="nl-NL" dirty="0"/>
              <a:t>Opdracht 					Uitbreiding / hulp</a:t>
            </a:r>
          </a:p>
        </p:txBody>
      </p:sp>
      <p:sp>
        <p:nvSpPr>
          <p:cNvPr id="10" name="Tekstvak 9">
            <a:extLst>
              <a:ext uri="{FF2B5EF4-FFF2-40B4-BE49-F238E27FC236}">
                <a16:creationId xmlns:a16="http://schemas.microsoft.com/office/drawing/2014/main" id="{A532BF30-6A3F-44F4-93D9-35E98AB086AC}"/>
              </a:ext>
            </a:extLst>
          </p:cNvPr>
          <p:cNvSpPr txBox="1"/>
          <p:nvPr/>
        </p:nvSpPr>
        <p:spPr>
          <a:xfrm>
            <a:off x="5668228" y="4573063"/>
            <a:ext cx="2642381" cy="1815882"/>
          </a:xfrm>
          <a:prstGeom prst="rect">
            <a:avLst/>
          </a:prstGeom>
          <a:noFill/>
        </p:spPr>
        <p:txBody>
          <a:bodyPr wrap="square" rtlCol="0">
            <a:spAutoFit/>
          </a:bodyPr>
          <a:lstStyle/>
          <a:p>
            <a:pPr marL="285750" indent="-285750">
              <a:buFont typeface="Arial" panose="020B0604020202020204" pitchFamily="34" charset="0"/>
              <a:buChar char="•"/>
            </a:pPr>
            <a:r>
              <a:rPr lang="nl-NL" sz="1400" dirty="0"/>
              <a:t>Focus op een of meerdere genrekenmerken</a:t>
            </a:r>
          </a:p>
          <a:p>
            <a:pPr marL="285750" indent="-285750">
              <a:buFont typeface="Arial" panose="020B0604020202020204" pitchFamily="34" charset="0"/>
              <a:buChar char="•"/>
            </a:pPr>
            <a:r>
              <a:rPr lang="nl-NL" sz="1400" dirty="0"/>
              <a:t>Geef keuze uit eigen mening of gegeven mening</a:t>
            </a:r>
          </a:p>
          <a:p>
            <a:pPr marL="285750" indent="-285750">
              <a:buFont typeface="Arial" panose="020B0604020202020204" pitchFamily="34" charset="0"/>
              <a:buChar char="•"/>
            </a:pPr>
            <a:r>
              <a:rPr lang="nl-NL" sz="1400" dirty="0"/>
              <a:t>Ondersteun waar nodig: in de eerste alinea verwerk je je mening, in de tweede de ervaring</a:t>
            </a:r>
          </a:p>
        </p:txBody>
      </p:sp>
      <p:cxnSp>
        <p:nvCxnSpPr>
          <p:cNvPr id="12" name="Rechte verbindingslijn met pijl 11">
            <a:extLst>
              <a:ext uri="{FF2B5EF4-FFF2-40B4-BE49-F238E27FC236}">
                <a16:creationId xmlns:a16="http://schemas.microsoft.com/office/drawing/2014/main" id="{A6E28C55-7DE4-4E33-BEFF-475809C09B3F}"/>
              </a:ext>
            </a:extLst>
          </p:cNvPr>
          <p:cNvCxnSpPr/>
          <p:nvPr/>
        </p:nvCxnSpPr>
        <p:spPr>
          <a:xfrm flipV="1">
            <a:off x="5004048" y="3172072"/>
            <a:ext cx="597979" cy="1623765"/>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A7F0A15A-02F9-4384-AFC6-31BAE1F1147A}"/>
              </a:ext>
            </a:extLst>
          </p:cNvPr>
          <p:cNvCxnSpPr>
            <a:cxnSpLocks/>
          </p:cNvCxnSpPr>
          <p:nvPr/>
        </p:nvCxnSpPr>
        <p:spPr>
          <a:xfrm flipV="1">
            <a:off x="3923928" y="5949280"/>
            <a:ext cx="1744300" cy="216024"/>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8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Opdracht </a:t>
            </a:r>
            <a:endParaRPr lang="nl-NL" dirty="0"/>
          </a:p>
        </p:txBody>
      </p:sp>
      <p:sp>
        <p:nvSpPr>
          <p:cNvPr id="3" name="Content Placeholder 2"/>
          <p:cNvSpPr>
            <a:spLocks noGrp="1"/>
          </p:cNvSpPr>
          <p:nvPr>
            <p:ph idx="1"/>
          </p:nvPr>
        </p:nvSpPr>
        <p:spPr>
          <a:xfrm>
            <a:off x="1" y="1456213"/>
            <a:ext cx="5148064" cy="5147787"/>
          </a:xfrm>
        </p:spPr>
        <p:txBody>
          <a:bodyPr>
            <a:normAutofit/>
          </a:bodyPr>
          <a:lstStyle/>
          <a:p>
            <a:r>
              <a:rPr lang="nl-NL" dirty="0"/>
              <a:t>Kies een genre</a:t>
            </a:r>
          </a:p>
          <a:p>
            <a:r>
              <a:rPr lang="nl-NL" dirty="0"/>
              <a:t>Brainstorm kort over genrekenmerken: doel, opbouw, taalgebruik</a:t>
            </a:r>
          </a:p>
          <a:p>
            <a:pPr marL="0" indent="0">
              <a:buNone/>
            </a:pPr>
            <a:endParaRPr lang="nl-NL" dirty="0"/>
          </a:p>
          <a:p>
            <a:r>
              <a:rPr lang="nl-NL" dirty="0"/>
              <a:t>Maak een lesopzet / opdracht bij dit genre</a:t>
            </a:r>
          </a:p>
          <a:p>
            <a:pPr marL="0" indent="0">
              <a:buNone/>
            </a:pPr>
            <a:r>
              <a:rPr lang="nl-NL" dirty="0"/>
              <a:t>OF</a:t>
            </a:r>
          </a:p>
          <a:p>
            <a:r>
              <a:rPr lang="nl-NL" dirty="0"/>
              <a:t>Bewerk een opdracht uit het boek </a:t>
            </a:r>
          </a:p>
          <a:p>
            <a:endParaRPr lang="nl-NL" dirty="0"/>
          </a:p>
        </p:txBody>
      </p:sp>
      <p:sp>
        <p:nvSpPr>
          <p:cNvPr id="5" name="Tekstvak 4">
            <a:extLst>
              <a:ext uri="{FF2B5EF4-FFF2-40B4-BE49-F238E27FC236}">
                <a16:creationId xmlns:a16="http://schemas.microsoft.com/office/drawing/2014/main" id="{A9D18F02-621C-463C-865D-E2C789B72078}"/>
              </a:ext>
            </a:extLst>
          </p:cNvPr>
          <p:cNvSpPr txBox="1"/>
          <p:nvPr/>
        </p:nvSpPr>
        <p:spPr>
          <a:xfrm>
            <a:off x="395536" y="6093296"/>
            <a:ext cx="8424936" cy="646331"/>
          </a:xfrm>
          <a:prstGeom prst="rect">
            <a:avLst/>
          </a:prstGeom>
          <a:noFill/>
          <a:ln>
            <a:solidFill>
              <a:srgbClr val="CC0000"/>
            </a:solidFill>
          </a:ln>
        </p:spPr>
        <p:txBody>
          <a:bodyPr wrap="square" rtlCol="0">
            <a:spAutoFit/>
          </a:bodyPr>
          <a:lstStyle/>
          <a:p>
            <a:r>
              <a:rPr lang="nl-NL" dirty="0"/>
              <a:t>De lessenseries columns en nieuwsberichten lezen en schrijven zijn te vinden op </a:t>
            </a:r>
            <a:r>
              <a:rPr lang="nl-NL" dirty="0">
                <a:hlinkClick r:id="rId3"/>
              </a:rPr>
              <a:t>https://dudoc-alfa.vakdidactiekgw.nl/vonk/programma/moniek-vis/</a:t>
            </a:r>
            <a:r>
              <a:rPr lang="nl-NL" dirty="0"/>
              <a:t> </a:t>
            </a:r>
          </a:p>
        </p:txBody>
      </p:sp>
      <p:graphicFrame>
        <p:nvGraphicFramePr>
          <p:cNvPr id="6" name="Tabel 5">
            <a:extLst>
              <a:ext uri="{FF2B5EF4-FFF2-40B4-BE49-F238E27FC236}">
                <a16:creationId xmlns:a16="http://schemas.microsoft.com/office/drawing/2014/main" id="{E5E0461D-FFF3-4CCB-B113-11AC6B97DD99}"/>
              </a:ext>
            </a:extLst>
          </p:cNvPr>
          <p:cNvGraphicFramePr>
            <a:graphicFrameLocks noGrp="1"/>
          </p:cNvGraphicFramePr>
          <p:nvPr>
            <p:extLst>
              <p:ext uri="{D42A27DB-BD31-4B8C-83A1-F6EECF244321}">
                <p14:modId xmlns:p14="http://schemas.microsoft.com/office/powerpoint/2010/main" val="1658318463"/>
              </p:ext>
            </p:extLst>
          </p:nvPr>
        </p:nvGraphicFramePr>
        <p:xfrm>
          <a:off x="5148065" y="1493333"/>
          <a:ext cx="3094756" cy="3908454"/>
        </p:xfrm>
        <a:graphic>
          <a:graphicData uri="http://schemas.openxmlformats.org/drawingml/2006/table">
            <a:tbl>
              <a:tblPr firstRow="1" bandRow="1">
                <a:tableStyleId>{93296810-A885-4BE3-A3E7-6D5BEEA58F35}</a:tableStyleId>
              </a:tblPr>
              <a:tblGrid>
                <a:gridCol w="3094756">
                  <a:extLst>
                    <a:ext uri="{9D8B030D-6E8A-4147-A177-3AD203B41FA5}">
                      <a16:colId xmlns:a16="http://schemas.microsoft.com/office/drawing/2014/main" val="1817574836"/>
                    </a:ext>
                  </a:extLst>
                </a:gridCol>
              </a:tblGrid>
              <a:tr h="648072">
                <a:tc>
                  <a:txBody>
                    <a:bodyPr/>
                    <a:lstStyle/>
                    <a:p>
                      <a:pPr algn="ctr">
                        <a:spcAft>
                          <a:spcPts val="0"/>
                        </a:spcAft>
                      </a:pPr>
                      <a:endParaRPr lang="nl-NL" sz="1400" dirty="0">
                        <a:effectLst/>
                        <a:latin typeface="+mj-lt"/>
                        <a:ea typeface="Calibri" panose="020F0502020204030204" pitchFamily="34" charset="0"/>
                        <a:cs typeface="Times New Roman" panose="02020603050405020304" pitchFamily="18" charset="0"/>
                      </a:endParaRPr>
                    </a:p>
                    <a:p>
                      <a:pPr algn="ctr">
                        <a:spcAft>
                          <a:spcPts val="0"/>
                        </a:spcAft>
                      </a:pPr>
                      <a:r>
                        <a:rPr lang="nl-NL" sz="1400" dirty="0">
                          <a:effectLst/>
                          <a:latin typeface="+mj-lt"/>
                          <a:ea typeface="Calibri" panose="020F0502020204030204" pitchFamily="34" charset="0"/>
                          <a:cs typeface="Times New Roman" panose="02020603050405020304" pitchFamily="18" charset="0"/>
                        </a:rPr>
                        <a:t>Hoe? </a:t>
                      </a:r>
                    </a:p>
                  </a:txBody>
                  <a:tcPr marL="68580" marR="68580" marT="0" marB="0"/>
                </a:tc>
                <a:extLst>
                  <a:ext uri="{0D108BD9-81ED-4DB2-BD59-A6C34878D82A}">
                    <a16:rowId xmlns:a16="http://schemas.microsoft.com/office/drawing/2014/main" val="22714125"/>
                  </a:ext>
                </a:extLst>
              </a:tr>
              <a:tr h="990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effectLst/>
                          <a:latin typeface="+mj-lt"/>
                          <a:ea typeface="Calibri" panose="020F0502020204030204" pitchFamily="34" charset="0"/>
                          <a:cs typeface="Times New Roman" panose="02020603050405020304" pitchFamily="18" charset="0"/>
                        </a:rPr>
                        <a:t>Zet de kenmerken </a:t>
                      </a:r>
                      <a:r>
                        <a:rPr lang="nl-NL" sz="1400" kern="1200" dirty="0">
                          <a:solidFill>
                            <a:schemeClr val="dk1"/>
                          </a:solidFill>
                          <a:effectLst/>
                          <a:latin typeface="+mn-lt"/>
                          <a:ea typeface="Calibri" panose="020F0502020204030204" pitchFamily="34" charset="0"/>
                          <a:cs typeface="Times New Roman" panose="02020603050405020304" pitchFamily="18" charset="0"/>
                        </a:rPr>
                        <a:t>(doel, opbouw, taalgebruik, …) </a:t>
                      </a:r>
                      <a:r>
                        <a:rPr lang="nl-NL" sz="1400" dirty="0">
                          <a:effectLst/>
                          <a:latin typeface="+mj-lt"/>
                          <a:ea typeface="Calibri" panose="020F0502020204030204" pitchFamily="34" charset="0"/>
                          <a:cs typeface="Times New Roman" panose="02020603050405020304" pitchFamily="18" charset="0"/>
                        </a:rPr>
                        <a:t>van een genre op een rijtje</a:t>
                      </a:r>
                    </a:p>
                  </a:txBody>
                  <a:tcPr marL="68580" marR="68580" marT="0" marB="0"/>
                </a:tc>
                <a:extLst>
                  <a:ext uri="{0D108BD9-81ED-4DB2-BD59-A6C34878D82A}">
                    <a16:rowId xmlns:a16="http://schemas.microsoft.com/office/drawing/2014/main" val="2470025871"/>
                  </a:ext>
                </a:extLst>
              </a:tr>
              <a:tr h="990111">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Geef leerlingen bij lees- en schrijfopdrachten aanwijzingen die met genrekenmerken (doel, opbouw, taalgebruik, …) te maken hebben</a:t>
                      </a:r>
                    </a:p>
                  </a:txBody>
                  <a:tcPr marL="68580" marR="68580" marT="0" marB="0"/>
                </a:tc>
                <a:extLst>
                  <a:ext uri="{0D108BD9-81ED-4DB2-BD59-A6C34878D82A}">
                    <a16:rowId xmlns:a16="http://schemas.microsoft.com/office/drawing/2014/main" val="1447623043"/>
                  </a:ext>
                </a:extLst>
              </a:tr>
              <a:tr h="990111">
                <a:tc>
                  <a:txBody>
                    <a:bodyPr/>
                    <a:lstStyle/>
                    <a:p>
                      <a:pPr>
                        <a:spcAft>
                          <a:spcPts val="0"/>
                        </a:spcAft>
                      </a:pPr>
                      <a:r>
                        <a:rPr lang="nl-NL" sz="1400" dirty="0">
                          <a:effectLst/>
                          <a:latin typeface="+mj-lt"/>
                          <a:ea typeface="Calibri" panose="020F0502020204030204" pitchFamily="34" charset="0"/>
                          <a:cs typeface="Times New Roman" panose="02020603050405020304" pitchFamily="18" charset="0"/>
                        </a:rPr>
                        <a:t>Laat leerlingen ervaren hoe een genre werkt door ze in hetzelfde genre te laten lezen en schrijven, laat ze de grenzen van het genre zien/opzoeken</a:t>
                      </a:r>
                    </a:p>
                    <a:p>
                      <a:pPr>
                        <a:spcAft>
                          <a:spcPts val="0"/>
                        </a:spcAft>
                      </a:pPr>
                      <a:r>
                        <a:rPr lang="nl-NL" sz="1400" dirty="0">
                          <a:effectLst/>
                          <a:latin typeface="+mj-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692813142"/>
                  </a:ext>
                </a:extLst>
              </a:tr>
            </a:tbl>
          </a:graphicData>
        </a:graphic>
      </p:graphicFrame>
    </p:spTree>
    <p:extLst>
      <p:ext uri="{BB962C8B-B14F-4D97-AF65-F5344CB8AC3E}">
        <p14:creationId xmlns:p14="http://schemas.microsoft.com/office/powerpoint/2010/main" val="2702101235"/>
      </p:ext>
    </p:extLst>
  </p:cSld>
  <p:clrMapOvr>
    <a:masterClrMapping/>
  </p:clrMapOvr>
</p:sld>
</file>

<file path=ppt/theme/theme1.xml><?xml version="1.0" encoding="utf-8"?>
<a:theme xmlns:a="http://schemas.openxmlformats.org/drawingml/2006/main" name="Title Design">
  <a:themeElements>
    <a:clrScheme name="Title Design 1">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Design 1">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2D3AB41E-F92F-4F93-9A1B-2589EFFF9EB0}"/>
    </a:ext>
  </a:extLst>
</a:theme>
</file>

<file path=ppt/theme/theme2.xml><?xml version="1.0" encoding="utf-8"?>
<a:theme xmlns:a="http://schemas.openxmlformats.org/drawingml/2006/main" name="Break Design">
  <a:themeElements>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eak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a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ea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ea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ea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ea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ea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ea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ea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ea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ea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ea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eak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48CE1763-1075-460C-8D17-1EC3EE3F0FD5}"/>
    </a:ext>
  </a:extLst>
</a:theme>
</file>

<file path=ppt/theme/theme3.xml><?xml version="1.0" encoding="utf-8"?>
<a:theme xmlns:a="http://schemas.openxmlformats.org/drawingml/2006/main" name="End Design">
  <a:themeElements>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d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d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d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d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d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d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d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d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d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d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d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d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d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A74B470E-9C03-4B96-948D-38A7F7757E21}"/>
    </a:ext>
  </a:extLst>
</a:theme>
</file>

<file path=ppt/theme/theme4.xml><?xml version="1.0" encoding="utf-8"?>
<a:theme xmlns:a="http://schemas.openxmlformats.org/drawingml/2006/main" name="Kantoorthema">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RUG4x3</Template>
  <TotalTime>203</TotalTime>
  <Words>881</Words>
  <Application>Microsoft Office PowerPoint</Application>
  <PresentationFormat>Diavoorstelling (4:3)</PresentationFormat>
  <Paragraphs>121</Paragraphs>
  <Slides>12</Slides>
  <Notes>11</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12</vt:i4>
      </vt:variant>
    </vt:vector>
  </HeadingPairs>
  <TitlesOfParts>
    <vt:vector size="23" baseType="lpstr">
      <vt:lpstr>Arial</vt:lpstr>
      <vt:lpstr>Calibri</vt:lpstr>
      <vt:lpstr>Calibri Light</vt:lpstr>
      <vt:lpstr>Courier New</vt:lpstr>
      <vt:lpstr>Georgia</vt:lpstr>
      <vt:lpstr>Verdana</vt:lpstr>
      <vt:lpstr>Wingdings</vt:lpstr>
      <vt:lpstr>Title Design</vt:lpstr>
      <vt:lpstr>Break Design</vt:lpstr>
      <vt:lpstr>End Design</vt:lpstr>
      <vt:lpstr>Kantoorthema</vt:lpstr>
      <vt:lpstr>Welkom bij de workshop Genregericht, samenhangend lees- en schrijfonderwijs!     Spelregels    - Zet je microfoon uit als je     niet aan het woord bent!     - Gebruik de chat om een     vraag te stellen.    - Veel plezier!</vt:lpstr>
      <vt:lpstr>Even voorstellen </vt:lpstr>
      <vt:lpstr>Sorteeropdracht </vt:lpstr>
      <vt:lpstr>Voor welk genre willen jullie lesmateriaal ontwerpen?  </vt:lpstr>
      <vt:lpstr>Waarom genregericht, samenhangend lees- en schrijfonderwijs? </vt:lpstr>
      <vt:lpstr>Hoe ziet dat er dan uit?</vt:lpstr>
      <vt:lpstr>Wat levert het op?</vt:lpstr>
      <vt:lpstr>Voorbeeld uit lesmateriaal </vt:lpstr>
      <vt:lpstr>Opdracht </vt:lpstr>
      <vt:lpstr>Ervaringen  input discussie  </vt:lpstr>
      <vt:lpstr>Meer weten?</vt:lpstr>
      <vt:lpstr>PowerPoint-presentatie</vt:lpstr>
    </vt:vector>
  </TitlesOfParts>
  <Company>University of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Vis</dc:creator>
  <cp:keywords>Version 2.1</cp:keywords>
  <cp:lastModifiedBy>Moniek Vis</cp:lastModifiedBy>
  <cp:revision>18</cp:revision>
  <dcterms:created xsi:type="dcterms:W3CDTF">2021-09-17T12:50:40Z</dcterms:created>
  <dcterms:modified xsi:type="dcterms:W3CDTF">2021-10-03T15:18:26Z</dcterms:modified>
  <dc:language>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RUG</vt:lpwstr>
  </property>
  <property fmtid="{D5CDD505-2E9C-101B-9397-08002B2CF9AE}" pid="3" name="Sjabloonversie">
    <vt:lpwstr>5</vt:lpwstr>
  </property>
  <property fmtid="{D5CDD505-2E9C-101B-9397-08002B2CF9AE}" pid="4" name="Eco">
    <vt:lpwstr>JA</vt:lpwstr>
  </property>
  <property fmtid="{D5CDD505-2E9C-101B-9397-08002B2CF9AE}" pid="5" name="Logoformaat">
    <vt:lpwstr>KLEIN</vt:lpwstr>
  </property>
  <property fmtid="{D5CDD505-2E9C-101B-9397-08002B2CF9AE}" pid="6" name="RodeLijn">
    <vt:lpwstr>JA</vt:lpwstr>
  </property>
  <property fmtid="{D5CDD505-2E9C-101B-9397-08002B2CF9AE}" pid="7" name="Datum">
    <vt:lpwstr>17-09-2021</vt:lpwstr>
  </property>
  <property fmtid="{D5CDD505-2E9C-101B-9397-08002B2CF9AE}" pid="8" name="txtDate">
    <vt:lpwstr>17-09-2021</vt:lpwstr>
  </property>
  <property fmtid="{D5CDD505-2E9C-101B-9397-08002B2CF9AE}" pid="9" name="AutoDatum">
    <vt:lpwstr>JA</vt:lpwstr>
  </property>
  <property fmtid="{D5CDD505-2E9C-101B-9397-08002B2CF9AE}" pid="10" name="cboLanguage">
    <vt:lpwstr>Nederlands</vt:lpwstr>
  </property>
  <property fmtid="{D5CDD505-2E9C-101B-9397-08002B2CF9AE}" pid="11" name="cboFaculty">
    <vt:lpwstr> - </vt:lpwstr>
  </property>
  <property fmtid="{D5CDD505-2E9C-101B-9397-08002B2CF9AE}" pid="12" name="txtDepartment">
    <vt:lpwstr/>
  </property>
  <property fmtid="{D5CDD505-2E9C-101B-9397-08002B2CF9AE}" pid="13" name="chbDatumAmerikaans">
    <vt:lpwstr>0</vt:lpwstr>
  </property>
  <property fmtid="{D5CDD505-2E9C-101B-9397-08002B2CF9AE}" pid="14" name="optBreed">
    <vt:lpwstr>0</vt:lpwstr>
  </property>
  <property fmtid="{D5CDD505-2E9C-101B-9397-08002B2CF9AE}" pid="15" name="optSmal">
    <vt:lpwstr>1</vt:lpwstr>
  </property>
  <property fmtid="{D5CDD505-2E9C-101B-9397-08002B2CF9AE}" pid="16" name="optLogoKlein">
    <vt:lpwstr>1</vt:lpwstr>
  </property>
  <property fmtid="{D5CDD505-2E9C-101B-9397-08002B2CF9AE}" pid="17" name="optLogoGroot">
    <vt:lpwstr>0</vt:lpwstr>
  </property>
  <property fmtid="{D5CDD505-2E9C-101B-9397-08002B2CF9AE}" pid="18" name="chkEco">
    <vt:lpwstr>1</vt:lpwstr>
  </property>
  <property fmtid="{D5CDD505-2E9C-101B-9397-08002B2CF9AE}" pid="19" name="chkLijn">
    <vt:lpwstr>1</vt:lpwstr>
  </property>
  <property fmtid="{D5CDD505-2E9C-101B-9397-08002B2CF9AE}" pid="20" name="UMCG">
    <vt:lpwstr>NEE</vt:lpwstr>
  </property>
</Properties>
</file>